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3" r:id="rId6"/>
    <p:sldId id="264" r:id="rId7"/>
    <p:sldId id="265" r:id="rId8"/>
    <p:sldId id="266" r:id="rId9"/>
    <p:sldId id="267" r:id="rId10"/>
    <p:sldId id="268"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6A48"/>
    <a:srgbClr val="A08D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snapToGrid="0" showGuides="1">
      <p:cViewPr varScale="1">
        <p:scale>
          <a:sx n="74" d="100"/>
          <a:sy n="74" d="100"/>
        </p:scale>
        <p:origin x="104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49F7B-F3AA-40B1-B6FD-7BB37A7391AA}"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DBB84-B3FB-47C6-A6C2-71C0896691A1}" type="slidenum">
              <a:rPr lang="en-US" smtClean="0"/>
              <a:t>‹#›</a:t>
            </a:fld>
            <a:endParaRPr lang="en-US"/>
          </a:p>
        </p:txBody>
      </p:sp>
    </p:spTree>
    <p:extLst>
      <p:ext uri="{BB962C8B-B14F-4D97-AF65-F5344CB8AC3E}">
        <p14:creationId xmlns:p14="http://schemas.microsoft.com/office/powerpoint/2010/main" val="3314393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BDBB84-B3FB-47C6-A6C2-71C0896691A1}" type="slidenum">
              <a:rPr lang="en-US" smtClean="0"/>
              <a:t>2</a:t>
            </a:fld>
            <a:endParaRPr lang="en-US"/>
          </a:p>
        </p:txBody>
      </p:sp>
    </p:spTree>
    <p:extLst>
      <p:ext uri="{BB962C8B-B14F-4D97-AF65-F5344CB8AC3E}">
        <p14:creationId xmlns:p14="http://schemas.microsoft.com/office/powerpoint/2010/main" val="376204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C045-183F-BD88-314C-F6764F0EDA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F459F-3883-34AB-BD35-3C7926AE51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177388-2830-DD9D-E9E1-467546DB4BF3}"/>
              </a:ext>
            </a:extLst>
          </p:cNvPr>
          <p:cNvSpPr>
            <a:spLocks noGrp="1"/>
          </p:cNvSpPr>
          <p:nvPr>
            <p:ph type="dt" sz="half" idx="10"/>
          </p:nvPr>
        </p:nvSpPr>
        <p:spPr/>
        <p:txBody>
          <a:bodyPr/>
          <a:lstStyle/>
          <a:p>
            <a:fld id="{406D0652-1794-4FC7-97A2-585A8BA1DA01}" type="datetimeFigureOut">
              <a:rPr lang="en-US" smtClean="0"/>
              <a:t>10/24/2024</a:t>
            </a:fld>
            <a:endParaRPr lang="en-US"/>
          </a:p>
        </p:txBody>
      </p:sp>
      <p:sp>
        <p:nvSpPr>
          <p:cNvPr id="5" name="Footer Placeholder 4">
            <a:extLst>
              <a:ext uri="{FF2B5EF4-FFF2-40B4-BE49-F238E27FC236}">
                <a16:creationId xmlns:a16="http://schemas.microsoft.com/office/drawing/2014/main" id="{BE6DE994-CC6C-38A4-9CAE-B802F7754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57F38-524C-DBE4-BD54-DDFFB80E8C45}"/>
              </a:ext>
            </a:extLst>
          </p:cNvPr>
          <p:cNvSpPr>
            <a:spLocks noGrp="1"/>
          </p:cNvSpPr>
          <p:nvPr>
            <p:ph type="sldNum" sz="quarter" idx="12"/>
          </p:nvPr>
        </p:nvSpPr>
        <p:spPr/>
        <p:txBody>
          <a:bodyPr/>
          <a:lstStyle/>
          <a:p>
            <a:fld id="{3FC29F5E-6707-4222-840C-71127AF7612B}" type="slidenum">
              <a:rPr lang="en-US" smtClean="0"/>
              <a:t>‹#›</a:t>
            </a:fld>
            <a:endParaRPr lang="en-US"/>
          </a:p>
        </p:txBody>
      </p:sp>
    </p:spTree>
    <p:extLst>
      <p:ext uri="{BB962C8B-B14F-4D97-AF65-F5344CB8AC3E}">
        <p14:creationId xmlns:p14="http://schemas.microsoft.com/office/powerpoint/2010/main" val="888619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3313A-842B-03FF-04E8-A41D5BC63B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BD2E3F-D68A-9BDC-0BD4-5B2FEF2E1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8C3B7-B80B-0887-7265-A9CB4D87E483}"/>
              </a:ext>
            </a:extLst>
          </p:cNvPr>
          <p:cNvSpPr>
            <a:spLocks noGrp="1"/>
          </p:cNvSpPr>
          <p:nvPr>
            <p:ph type="dt" sz="half" idx="10"/>
          </p:nvPr>
        </p:nvSpPr>
        <p:spPr/>
        <p:txBody>
          <a:bodyPr/>
          <a:lstStyle/>
          <a:p>
            <a:fld id="{406D0652-1794-4FC7-97A2-585A8BA1DA01}" type="datetimeFigureOut">
              <a:rPr lang="en-US" smtClean="0"/>
              <a:t>10/24/2024</a:t>
            </a:fld>
            <a:endParaRPr lang="en-US"/>
          </a:p>
        </p:txBody>
      </p:sp>
      <p:sp>
        <p:nvSpPr>
          <p:cNvPr id="5" name="Footer Placeholder 4">
            <a:extLst>
              <a:ext uri="{FF2B5EF4-FFF2-40B4-BE49-F238E27FC236}">
                <a16:creationId xmlns:a16="http://schemas.microsoft.com/office/drawing/2014/main" id="{D41DB649-58C6-3B5B-EA7F-68E1C2C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E8AC2-E9D6-5A55-B585-33173D990458}"/>
              </a:ext>
            </a:extLst>
          </p:cNvPr>
          <p:cNvSpPr>
            <a:spLocks noGrp="1"/>
          </p:cNvSpPr>
          <p:nvPr>
            <p:ph type="sldNum" sz="quarter" idx="12"/>
          </p:nvPr>
        </p:nvSpPr>
        <p:spPr/>
        <p:txBody>
          <a:bodyPr/>
          <a:lstStyle/>
          <a:p>
            <a:fld id="{3FC29F5E-6707-4222-840C-71127AF7612B}" type="slidenum">
              <a:rPr lang="en-US" smtClean="0"/>
              <a:t>‹#›</a:t>
            </a:fld>
            <a:endParaRPr lang="en-US"/>
          </a:p>
        </p:txBody>
      </p:sp>
    </p:spTree>
    <p:extLst>
      <p:ext uri="{BB962C8B-B14F-4D97-AF65-F5344CB8AC3E}">
        <p14:creationId xmlns:p14="http://schemas.microsoft.com/office/powerpoint/2010/main" val="1602461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4DA0FA-B392-51E6-1F2C-86FC622E8D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9818CA-10B1-5673-43F2-D5E05A33E8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5191D0-9C39-DFAC-67A5-00FB90571264}"/>
              </a:ext>
            </a:extLst>
          </p:cNvPr>
          <p:cNvSpPr>
            <a:spLocks noGrp="1"/>
          </p:cNvSpPr>
          <p:nvPr>
            <p:ph type="dt" sz="half" idx="10"/>
          </p:nvPr>
        </p:nvSpPr>
        <p:spPr/>
        <p:txBody>
          <a:bodyPr/>
          <a:lstStyle/>
          <a:p>
            <a:fld id="{406D0652-1794-4FC7-97A2-585A8BA1DA01}" type="datetimeFigureOut">
              <a:rPr lang="en-US" smtClean="0"/>
              <a:t>10/24/2024</a:t>
            </a:fld>
            <a:endParaRPr lang="en-US"/>
          </a:p>
        </p:txBody>
      </p:sp>
      <p:sp>
        <p:nvSpPr>
          <p:cNvPr id="5" name="Footer Placeholder 4">
            <a:extLst>
              <a:ext uri="{FF2B5EF4-FFF2-40B4-BE49-F238E27FC236}">
                <a16:creationId xmlns:a16="http://schemas.microsoft.com/office/drawing/2014/main" id="{DAE47727-75EA-AB71-A860-4E8CFDCCE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51360-FF81-94F1-F13B-255E396B3C0D}"/>
              </a:ext>
            </a:extLst>
          </p:cNvPr>
          <p:cNvSpPr>
            <a:spLocks noGrp="1"/>
          </p:cNvSpPr>
          <p:nvPr>
            <p:ph type="sldNum" sz="quarter" idx="12"/>
          </p:nvPr>
        </p:nvSpPr>
        <p:spPr/>
        <p:txBody>
          <a:bodyPr/>
          <a:lstStyle/>
          <a:p>
            <a:fld id="{3FC29F5E-6707-4222-840C-71127AF7612B}" type="slidenum">
              <a:rPr lang="en-US" smtClean="0"/>
              <a:t>‹#›</a:t>
            </a:fld>
            <a:endParaRPr lang="en-US"/>
          </a:p>
        </p:txBody>
      </p:sp>
    </p:spTree>
    <p:extLst>
      <p:ext uri="{BB962C8B-B14F-4D97-AF65-F5344CB8AC3E}">
        <p14:creationId xmlns:p14="http://schemas.microsoft.com/office/powerpoint/2010/main" val="196233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090E-51A2-D817-FF2B-F00A556C5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CD9B44-6AAA-E130-E52F-6738387722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10E32-5088-8220-3970-12BD7F30E111}"/>
              </a:ext>
            </a:extLst>
          </p:cNvPr>
          <p:cNvSpPr>
            <a:spLocks noGrp="1"/>
          </p:cNvSpPr>
          <p:nvPr>
            <p:ph type="dt" sz="half" idx="10"/>
          </p:nvPr>
        </p:nvSpPr>
        <p:spPr/>
        <p:txBody>
          <a:bodyPr/>
          <a:lstStyle/>
          <a:p>
            <a:fld id="{406D0652-1794-4FC7-97A2-585A8BA1DA01}" type="datetimeFigureOut">
              <a:rPr lang="en-US" smtClean="0"/>
              <a:t>10/24/2024</a:t>
            </a:fld>
            <a:endParaRPr lang="en-US"/>
          </a:p>
        </p:txBody>
      </p:sp>
      <p:sp>
        <p:nvSpPr>
          <p:cNvPr id="5" name="Footer Placeholder 4">
            <a:extLst>
              <a:ext uri="{FF2B5EF4-FFF2-40B4-BE49-F238E27FC236}">
                <a16:creationId xmlns:a16="http://schemas.microsoft.com/office/drawing/2014/main" id="{058ABE8C-8E2E-B508-CFEB-6E7FBBA07A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C3172-0709-4408-9B41-24F95D3A2787}"/>
              </a:ext>
            </a:extLst>
          </p:cNvPr>
          <p:cNvSpPr>
            <a:spLocks noGrp="1"/>
          </p:cNvSpPr>
          <p:nvPr>
            <p:ph type="sldNum" sz="quarter" idx="12"/>
          </p:nvPr>
        </p:nvSpPr>
        <p:spPr/>
        <p:txBody>
          <a:bodyPr/>
          <a:lstStyle/>
          <a:p>
            <a:fld id="{3FC29F5E-6707-4222-840C-71127AF7612B}" type="slidenum">
              <a:rPr lang="en-US" smtClean="0"/>
              <a:t>‹#›</a:t>
            </a:fld>
            <a:endParaRPr lang="en-US"/>
          </a:p>
        </p:txBody>
      </p:sp>
    </p:spTree>
    <p:extLst>
      <p:ext uri="{BB962C8B-B14F-4D97-AF65-F5344CB8AC3E}">
        <p14:creationId xmlns:p14="http://schemas.microsoft.com/office/powerpoint/2010/main" val="366223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95AA-E570-4264-0587-322818410D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21B58F-3CF6-0EE1-6A45-53673A6F30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5FA510-C1CB-A288-D220-33E8AEDA98A8}"/>
              </a:ext>
            </a:extLst>
          </p:cNvPr>
          <p:cNvSpPr>
            <a:spLocks noGrp="1"/>
          </p:cNvSpPr>
          <p:nvPr>
            <p:ph type="dt" sz="half" idx="10"/>
          </p:nvPr>
        </p:nvSpPr>
        <p:spPr/>
        <p:txBody>
          <a:bodyPr/>
          <a:lstStyle/>
          <a:p>
            <a:fld id="{406D0652-1794-4FC7-97A2-585A8BA1DA01}" type="datetimeFigureOut">
              <a:rPr lang="en-US" smtClean="0"/>
              <a:t>10/24/2024</a:t>
            </a:fld>
            <a:endParaRPr lang="en-US"/>
          </a:p>
        </p:txBody>
      </p:sp>
      <p:sp>
        <p:nvSpPr>
          <p:cNvPr id="5" name="Footer Placeholder 4">
            <a:extLst>
              <a:ext uri="{FF2B5EF4-FFF2-40B4-BE49-F238E27FC236}">
                <a16:creationId xmlns:a16="http://schemas.microsoft.com/office/drawing/2014/main" id="{BEEBE25A-3446-DCA1-656A-A49B9FA51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9477C-8E3B-F2E4-7199-82833B89F761}"/>
              </a:ext>
            </a:extLst>
          </p:cNvPr>
          <p:cNvSpPr>
            <a:spLocks noGrp="1"/>
          </p:cNvSpPr>
          <p:nvPr>
            <p:ph type="sldNum" sz="quarter" idx="12"/>
          </p:nvPr>
        </p:nvSpPr>
        <p:spPr/>
        <p:txBody>
          <a:bodyPr/>
          <a:lstStyle/>
          <a:p>
            <a:fld id="{3FC29F5E-6707-4222-840C-71127AF7612B}" type="slidenum">
              <a:rPr lang="en-US" smtClean="0"/>
              <a:t>‹#›</a:t>
            </a:fld>
            <a:endParaRPr lang="en-US"/>
          </a:p>
        </p:txBody>
      </p:sp>
    </p:spTree>
    <p:extLst>
      <p:ext uri="{BB962C8B-B14F-4D97-AF65-F5344CB8AC3E}">
        <p14:creationId xmlns:p14="http://schemas.microsoft.com/office/powerpoint/2010/main" val="562023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46823-E8DE-90E4-C3DF-A758E1DEC3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C136F4-4213-1152-2C73-C9B3138D8B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B9CC51-B69B-06FF-E8B0-A8D2C2CA93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5AD741-A9DA-5310-9607-FF317C3D3D3B}"/>
              </a:ext>
            </a:extLst>
          </p:cNvPr>
          <p:cNvSpPr>
            <a:spLocks noGrp="1"/>
          </p:cNvSpPr>
          <p:nvPr>
            <p:ph type="dt" sz="half" idx="10"/>
          </p:nvPr>
        </p:nvSpPr>
        <p:spPr/>
        <p:txBody>
          <a:bodyPr/>
          <a:lstStyle/>
          <a:p>
            <a:fld id="{406D0652-1794-4FC7-97A2-585A8BA1DA01}" type="datetimeFigureOut">
              <a:rPr lang="en-US" smtClean="0"/>
              <a:t>10/24/2024</a:t>
            </a:fld>
            <a:endParaRPr lang="en-US"/>
          </a:p>
        </p:txBody>
      </p:sp>
      <p:sp>
        <p:nvSpPr>
          <p:cNvPr id="6" name="Footer Placeholder 5">
            <a:extLst>
              <a:ext uri="{FF2B5EF4-FFF2-40B4-BE49-F238E27FC236}">
                <a16:creationId xmlns:a16="http://schemas.microsoft.com/office/drawing/2014/main" id="{25EA920A-DCA8-F0ED-74A6-FD2320F4BC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0EC306-C041-9BA6-8A3E-998900E8A0CA}"/>
              </a:ext>
            </a:extLst>
          </p:cNvPr>
          <p:cNvSpPr>
            <a:spLocks noGrp="1"/>
          </p:cNvSpPr>
          <p:nvPr>
            <p:ph type="sldNum" sz="quarter" idx="12"/>
          </p:nvPr>
        </p:nvSpPr>
        <p:spPr/>
        <p:txBody>
          <a:bodyPr/>
          <a:lstStyle/>
          <a:p>
            <a:fld id="{3FC29F5E-6707-4222-840C-71127AF7612B}" type="slidenum">
              <a:rPr lang="en-US" smtClean="0"/>
              <a:t>‹#›</a:t>
            </a:fld>
            <a:endParaRPr lang="en-US"/>
          </a:p>
        </p:txBody>
      </p:sp>
    </p:spTree>
    <p:extLst>
      <p:ext uri="{BB962C8B-B14F-4D97-AF65-F5344CB8AC3E}">
        <p14:creationId xmlns:p14="http://schemas.microsoft.com/office/powerpoint/2010/main" val="1669785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D0F9-252B-0CF5-4C40-3C6F56A362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47F830-6528-91CD-066B-6B454532D0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49E624-C5D2-5B5E-89C1-CFF13C1CF0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6A09DD-D0B3-0BE1-300B-3C25D324AA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9D8571-CDB4-1FB3-7715-155791F966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C5029B-4475-1B86-7A1A-6E3FC03104D0}"/>
              </a:ext>
            </a:extLst>
          </p:cNvPr>
          <p:cNvSpPr>
            <a:spLocks noGrp="1"/>
          </p:cNvSpPr>
          <p:nvPr>
            <p:ph type="dt" sz="half" idx="10"/>
          </p:nvPr>
        </p:nvSpPr>
        <p:spPr/>
        <p:txBody>
          <a:bodyPr/>
          <a:lstStyle/>
          <a:p>
            <a:fld id="{406D0652-1794-4FC7-97A2-585A8BA1DA01}" type="datetimeFigureOut">
              <a:rPr lang="en-US" smtClean="0"/>
              <a:t>10/24/2024</a:t>
            </a:fld>
            <a:endParaRPr lang="en-US"/>
          </a:p>
        </p:txBody>
      </p:sp>
      <p:sp>
        <p:nvSpPr>
          <p:cNvPr id="8" name="Footer Placeholder 7">
            <a:extLst>
              <a:ext uri="{FF2B5EF4-FFF2-40B4-BE49-F238E27FC236}">
                <a16:creationId xmlns:a16="http://schemas.microsoft.com/office/drawing/2014/main" id="{99DACEF5-A8C2-3F44-EA98-EC6BF5A4F4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83A631-113A-C510-3650-966AFCDA1CD1}"/>
              </a:ext>
            </a:extLst>
          </p:cNvPr>
          <p:cNvSpPr>
            <a:spLocks noGrp="1"/>
          </p:cNvSpPr>
          <p:nvPr>
            <p:ph type="sldNum" sz="quarter" idx="12"/>
          </p:nvPr>
        </p:nvSpPr>
        <p:spPr/>
        <p:txBody>
          <a:bodyPr/>
          <a:lstStyle/>
          <a:p>
            <a:fld id="{3FC29F5E-6707-4222-840C-71127AF7612B}" type="slidenum">
              <a:rPr lang="en-US" smtClean="0"/>
              <a:t>‹#›</a:t>
            </a:fld>
            <a:endParaRPr lang="en-US"/>
          </a:p>
        </p:txBody>
      </p:sp>
    </p:spTree>
    <p:extLst>
      <p:ext uri="{BB962C8B-B14F-4D97-AF65-F5344CB8AC3E}">
        <p14:creationId xmlns:p14="http://schemas.microsoft.com/office/powerpoint/2010/main" val="63459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CEFA-CAFE-82D9-785D-2E2CC55AB5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7FF4B8-C7AF-F134-FE3D-3BC888D66411}"/>
              </a:ext>
            </a:extLst>
          </p:cNvPr>
          <p:cNvSpPr>
            <a:spLocks noGrp="1"/>
          </p:cNvSpPr>
          <p:nvPr>
            <p:ph type="dt" sz="half" idx="10"/>
          </p:nvPr>
        </p:nvSpPr>
        <p:spPr/>
        <p:txBody>
          <a:bodyPr/>
          <a:lstStyle/>
          <a:p>
            <a:fld id="{406D0652-1794-4FC7-97A2-585A8BA1DA01}" type="datetimeFigureOut">
              <a:rPr lang="en-US" smtClean="0"/>
              <a:t>10/24/2024</a:t>
            </a:fld>
            <a:endParaRPr lang="en-US"/>
          </a:p>
        </p:txBody>
      </p:sp>
      <p:sp>
        <p:nvSpPr>
          <p:cNvPr id="4" name="Footer Placeholder 3">
            <a:extLst>
              <a:ext uri="{FF2B5EF4-FFF2-40B4-BE49-F238E27FC236}">
                <a16:creationId xmlns:a16="http://schemas.microsoft.com/office/drawing/2014/main" id="{1070DBA2-AAAE-F163-CC8E-92266556B6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D42B23-84F6-B4CB-1DDA-C67540008430}"/>
              </a:ext>
            </a:extLst>
          </p:cNvPr>
          <p:cNvSpPr>
            <a:spLocks noGrp="1"/>
          </p:cNvSpPr>
          <p:nvPr>
            <p:ph type="sldNum" sz="quarter" idx="12"/>
          </p:nvPr>
        </p:nvSpPr>
        <p:spPr/>
        <p:txBody>
          <a:bodyPr/>
          <a:lstStyle/>
          <a:p>
            <a:fld id="{3FC29F5E-6707-4222-840C-71127AF7612B}" type="slidenum">
              <a:rPr lang="en-US" smtClean="0"/>
              <a:t>‹#›</a:t>
            </a:fld>
            <a:endParaRPr lang="en-US"/>
          </a:p>
        </p:txBody>
      </p:sp>
    </p:spTree>
    <p:extLst>
      <p:ext uri="{BB962C8B-B14F-4D97-AF65-F5344CB8AC3E}">
        <p14:creationId xmlns:p14="http://schemas.microsoft.com/office/powerpoint/2010/main" val="373992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9837EB-A80F-68F0-4497-56B42E945843}"/>
              </a:ext>
            </a:extLst>
          </p:cNvPr>
          <p:cNvSpPr>
            <a:spLocks noGrp="1"/>
          </p:cNvSpPr>
          <p:nvPr>
            <p:ph type="dt" sz="half" idx="10"/>
          </p:nvPr>
        </p:nvSpPr>
        <p:spPr/>
        <p:txBody>
          <a:bodyPr/>
          <a:lstStyle/>
          <a:p>
            <a:fld id="{406D0652-1794-4FC7-97A2-585A8BA1DA01}" type="datetimeFigureOut">
              <a:rPr lang="en-US" smtClean="0"/>
              <a:t>10/24/2024</a:t>
            </a:fld>
            <a:endParaRPr lang="en-US"/>
          </a:p>
        </p:txBody>
      </p:sp>
      <p:sp>
        <p:nvSpPr>
          <p:cNvPr id="3" name="Footer Placeholder 2">
            <a:extLst>
              <a:ext uri="{FF2B5EF4-FFF2-40B4-BE49-F238E27FC236}">
                <a16:creationId xmlns:a16="http://schemas.microsoft.com/office/drawing/2014/main" id="{DF5F30EE-53D8-866D-9E26-5FF1F94293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3EAA3E-E3C1-A8AD-27C6-A597630D9706}"/>
              </a:ext>
            </a:extLst>
          </p:cNvPr>
          <p:cNvSpPr>
            <a:spLocks noGrp="1"/>
          </p:cNvSpPr>
          <p:nvPr>
            <p:ph type="sldNum" sz="quarter" idx="12"/>
          </p:nvPr>
        </p:nvSpPr>
        <p:spPr/>
        <p:txBody>
          <a:bodyPr/>
          <a:lstStyle/>
          <a:p>
            <a:fld id="{3FC29F5E-6707-4222-840C-71127AF7612B}" type="slidenum">
              <a:rPr lang="en-US" smtClean="0"/>
              <a:t>‹#›</a:t>
            </a:fld>
            <a:endParaRPr lang="en-US"/>
          </a:p>
        </p:txBody>
      </p:sp>
    </p:spTree>
    <p:extLst>
      <p:ext uri="{BB962C8B-B14F-4D97-AF65-F5344CB8AC3E}">
        <p14:creationId xmlns:p14="http://schemas.microsoft.com/office/powerpoint/2010/main" val="818627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B8DD-F5D5-AEB6-E47B-D205E94F5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636F27-F24C-9730-17E0-32621DA86C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FEEA96-DD5D-5984-E6A2-434D57BA4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2B229-D6A8-AA4F-606C-7F4D2C642115}"/>
              </a:ext>
            </a:extLst>
          </p:cNvPr>
          <p:cNvSpPr>
            <a:spLocks noGrp="1"/>
          </p:cNvSpPr>
          <p:nvPr>
            <p:ph type="dt" sz="half" idx="10"/>
          </p:nvPr>
        </p:nvSpPr>
        <p:spPr/>
        <p:txBody>
          <a:bodyPr/>
          <a:lstStyle/>
          <a:p>
            <a:fld id="{406D0652-1794-4FC7-97A2-585A8BA1DA01}" type="datetimeFigureOut">
              <a:rPr lang="en-US" smtClean="0"/>
              <a:t>10/24/2024</a:t>
            </a:fld>
            <a:endParaRPr lang="en-US"/>
          </a:p>
        </p:txBody>
      </p:sp>
      <p:sp>
        <p:nvSpPr>
          <p:cNvPr id="6" name="Footer Placeholder 5">
            <a:extLst>
              <a:ext uri="{FF2B5EF4-FFF2-40B4-BE49-F238E27FC236}">
                <a16:creationId xmlns:a16="http://schemas.microsoft.com/office/drawing/2014/main" id="{69CD437B-21F5-619C-52FA-BDB3DC542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4014FD-A979-5AFC-45B6-6EED48AB4981}"/>
              </a:ext>
            </a:extLst>
          </p:cNvPr>
          <p:cNvSpPr>
            <a:spLocks noGrp="1"/>
          </p:cNvSpPr>
          <p:nvPr>
            <p:ph type="sldNum" sz="quarter" idx="12"/>
          </p:nvPr>
        </p:nvSpPr>
        <p:spPr/>
        <p:txBody>
          <a:bodyPr/>
          <a:lstStyle/>
          <a:p>
            <a:fld id="{3FC29F5E-6707-4222-840C-71127AF7612B}" type="slidenum">
              <a:rPr lang="en-US" smtClean="0"/>
              <a:t>‹#›</a:t>
            </a:fld>
            <a:endParaRPr lang="en-US"/>
          </a:p>
        </p:txBody>
      </p:sp>
    </p:spTree>
    <p:extLst>
      <p:ext uri="{BB962C8B-B14F-4D97-AF65-F5344CB8AC3E}">
        <p14:creationId xmlns:p14="http://schemas.microsoft.com/office/powerpoint/2010/main" val="1396548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14D40-4524-4AA2-C916-0FE361638C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ABD0B7-EE98-E373-5DEB-FCE179AC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CFF7AF-6F2B-06C6-D452-3A21A7A016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D094CE-9D70-0E00-1F92-1001C21FE833}"/>
              </a:ext>
            </a:extLst>
          </p:cNvPr>
          <p:cNvSpPr>
            <a:spLocks noGrp="1"/>
          </p:cNvSpPr>
          <p:nvPr>
            <p:ph type="dt" sz="half" idx="10"/>
          </p:nvPr>
        </p:nvSpPr>
        <p:spPr/>
        <p:txBody>
          <a:bodyPr/>
          <a:lstStyle/>
          <a:p>
            <a:fld id="{406D0652-1794-4FC7-97A2-585A8BA1DA01}" type="datetimeFigureOut">
              <a:rPr lang="en-US" smtClean="0"/>
              <a:t>10/24/2024</a:t>
            </a:fld>
            <a:endParaRPr lang="en-US"/>
          </a:p>
        </p:txBody>
      </p:sp>
      <p:sp>
        <p:nvSpPr>
          <p:cNvPr id="6" name="Footer Placeholder 5">
            <a:extLst>
              <a:ext uri="{FF2B5EF4-FFF2-40B4-BE49-F238E27FC236}">
                <a16:creationId xmlns:a16="http://schemas.microsoft.com/office/drawing/2014/main" id="{58AD2680-D9FD-0CA8-D4FC-75550B161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3F1516-70CC-8372-BE55-BC0669A656B9}"/>
              </a:ext>
            </a:extLst>
          </p:cNvPr>
          <p:cNvSpPr>
            <a:spLocks noGrp="1"/>
          </p:cNvSpPr>
          <p:nvPr>
            <p:ph type="sldNum" sz="quarter" idx="12"/>
          </p:nvPr>
        </p:nvSpPr>
        <p:spPr/>
        <p:txBody>
          <a:bodyPr/>
          <a:lstStyle/>
          <a:p>
            <a:fld id="{3FC29F5E-6707-4222-840C-71127AF7612B}" type="slidenum">
              <a:rPr lang="en-US" smtClean="0"/>
              <a:t>‹#›</a:t>
            </a:fld>
            <a:endParaRPr lang="en-US"/>
          </a:p>
        </p:txBody>
      </p:sp>
    </p:spTree>
    <p:extLst>
      <p:ext uri="{BB962C8B-B14F-4D97-AF65-F5344CB8AC3E}">
        <p14:creationId xmlns:p14="http://schemas.microsoft.com/office/powerpoint/2010/main" val="4231365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9EBBE3-4952-942C-FF3C-8A7F7A49D2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775100-D70E-FF86-E078-6DEEA1A62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1057C-30A3-D6B7-CE49-70791AB741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D0652-1794-4FC7-97A2-585A8BA1DA01}" type="datetimeFigureOut">
              <a:rPr lang="en-US" smtClean="0"/>
              <a:t>10/24/2024</a:t>
            </a:fld>
            <a:endParaRPr lang="en-US"/>
          </a:p>
        </p:txBody>
      </p:sp>
      <p:sp>
        <p:nvSpPr>
          <p:cNvPr id="5" name="Footer Placeholder 4">
            <a:extLst>
              <a:ext uri="{FF2B5EF4-FFF2-40B4-BE49-F238E27FC236}">
                <a16:creationId xmlns:a16="http://schemas.microsoft.com/office/drawing/2014/main" id="{41CD161B-DF5B-639B-4111-30A4C7532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283B0E-2FB1-49C0-B5CB-303C1BAEA2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C29F5E-6707-4222-840C-71127AF7612B}" type="slidenum">
              <a:rPr lang="en-US" smtClean="0"/>
              <a:t>‹#›</a:t>
            </a:fld>
            <a:endParaRPr lang="en-US"/>
          </a:p>
        </p:txBody>
      </p:sp>
    </p:spTree>
    <p:extLst>
      <p:ext uri="{BB962C8B-B14F-4D97-AF65-F5344CB8AC3E}">
        <p14:creationId xmlns:p14="http://schemas.microsoft.com/office/powerpoint/2010/main" val="1163024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u.ac.b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youtu.be/LbIL8jvv8uc?si=XcLdTTxf_YYPuQpe"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p13">
            <a:extLst>
              <a:ext uri="{FF2B5EF4-FFF2-40B4-BE49-F238E27FC236}">
                <a16:creationId xmlns:a16="http://schemas.microsoft.com/office/drawing/2014/main" id="{947B3819-04BF-FB84-55B0-83F31E7ED53C}"/>
              </a:ext>
            </a:extLst>
          </p:cNvPr>
          <p:cNvSpPr/>
          <p:nvPr/>
        </p:nvSpPr>
        <p:spPr>
          <a:xfrm>
            <a:off x="-266210" y="-702084"/>
            <a:ext cx="16150996" cy="9751163"/>
          </a:xfrm>
          <a:custGeom>
            <a:avLst/>
            <a:gdLst/>
            <a:ahLst/>
            <a:cxnLst/>
            <a:rect l="l" t="t" r="r" b="b"/>
            <a:pathLst>
              <a:path w="13932934" h="9258300" extrusionOk="0">
                <a:moveTo>
                  <a:pt x="0" y="0"/>
                </a:moveTo>
                <a:lnTo>
                  <a:pt x="13932934" y="0"/>
                </a:lnTo>
                <a:lnTo>
                  <a:pt x="13932934" y="9258300"/>
                </a:lnTo>
                <a:lnTo>
                  <a:pt x="0" y="9258300"/>
                </a:lnTo>
                <a:lnTo>
                  <a:pt x="0" y="0"/>
                </a:lnTo>
                <a:close/>
              </a:path>
            </a:pathLst>
          </a:custGeom>
          <a:solidFill>
            <a:schemeClr val="accent4">
              <a:lumMod val="40000"/>
              <a:lumOff val="60000"/>
            </a:schemeClr>
          </a:solidFill>
          <a:ln>
            <a:noFill/>
          </a:ln>
        </p:spPr>
        <p:txBody>
          <a:bodyPr/>
          <a:lstStyle/>
          <a:p>
            <a:endParaRPr lang="en-US" dirty="0"/>
          </a:p>
        </p:txBody>
      </p:sp>
      <p:sp>
        <p:nvSpPr>
          <p:cNvPr id="6" name="Google Shape;434;p35">
            <a:extLst>
              <a:ext uri="{FF2B5EF4-FFF2-40B4-BE49-F238E27FC236}">
                <a16:creationId xmlns:a16="http://schemas.microsoft.com/office/drawing/2014/main" id="{08217C3A-C482-7DCD-716E-7CA2F4AFC169}"/>
              </a:ext>
            </a:extLst>
          </p:cNvPr>
          <p:cNvSpPr txBox="1">
            <a:spLocks noGrp="1"/>
          </p:cNvSpPr>
          <p:nvPr>
            <p:ph type="ctrTitle"/>
          </p:nvPr>
        </p:nvSpPr>
        <p:spPr>
          <a:xfrm>
            <a:off x="-467998" y="1035331"/>
            <a:ext cx="9305241" cy="1109582"/>
          </a:xfrm>
          <a:prstGeom prst="rect">
            <a:avLst/>
          </a:prstGeom>
        </p:spPr>
        <p:txBody>
          <a:bodyPr spcFirstLastPara="1" vert="horz" wrap="square" lIns="121900" tIns="121900" rIns="121900" bIns="121900" rtlCol="0" anchor="b" anchorCtr="0">
            <a:noAutofit/>
          </a:bodyPr>
          <a:lstStyle/>
          <a:p>
            <a:pPr>
              <a:spcBef>
                <a:spcPts val="0"/>
              </a:spcBef>
            </a:pPr>
            <a:r>
              <a:rPr lang="en" i="1" dirty="0"/>
              <a:t>“</a:t>
            </a:r>
            <a:r>
              <a:rPr lang="en" b="1" i="1" dirty="0">
                <a:latin typeface="Times New Roman" panose="02020603050405020304" pitchFamily="18" charset="0"/>
                <a:cs typeface="Times New Roman" panose="02020603050405020304" pitchFamily="18" charset="0"/>
              </a:rPr>
              <a:t>Disability is not inability</a:t>
            </a:r>
            <a:r>
              <a:rPr lang="en" i="1" dirty="0"/>
              <a:t>”</a:t>
            </a:r>
            <a:endParaRPr i="1" dirty="0">
              <a:latin typeface="Montserrat Alternates Medium"/>
              <a:ea typeface="Montserrat Alternates Medium"/>
              <a:cs typeface="Montserrat Alternates Medium"/>
              <a:sym typeface="Montserrat Alternates Medium"/>
            </a:endParaRPr>
          </a:p>
        </p:txBody>
      </p:sp>
      <p:grpSp>
        <p:nvGrpSpPr>
          <p:cNvPr id="7" name="Google Shape;436;p35">
            <a:extLst>
              <a:ext uri="{FF2B5EF4-FFF2-40B4-BE49-F238E27FC236}">
                <a16:creationId xmlns:a16="http://schemas.microsoft.com/office/drawing/2014/main" id="{61A793C3-227C-7FC5-8FE7-5C1C9CBD04C0}"/>
              </a:ext>
            </a:extLst>
          </p:cNvPr>
          <p:cNvGrpSpPr/>
          <p:nvPr/>
        </p:nvGrpSpPr>
        <p:grpSpPr>
          <a:xfrm>
            <a:off x="6583739" y="1675298"/>
            <a:ext cx="5504583" cy="5473799"/>
            <a:chOff x="4914425" y="1233613"/>
            <a:chExt cx="4128437" cy="4105349"/>
          </a:xfrm>
        </p:grpSpPr>
        <p:sp>
          <p:nvSpPr>
            <p:cNvPr id="8" name="Google Shape;437;p35">
              <a:extLst>
                <a:ext uri="{FF2B5EF4-FFF2-40B4-BE49-F238E27FC236}">
                  <a16:creationId xmlns:a16="http://schemas.microsoft.com/office/drawing/2014/main" id="{2B70501B-682F-470B-931C-9E5F5A753EAF}"/>
                </a:ext>
              </a:extLst>
            </p:cNvPr>
            <p:cNvSpPr/>
            <p:nvPr/>
          </p:nvSpPr>
          <p:spPr>
            <a:xfrm>
              <a:off x="4914425" y="2309450"/>
              <a:ext cx="4128437" cy="3029512"/>
            </a:xfrm>
            <a:custGeom>
              <a:avLst/>
              <a:gdLst/>
              <a:ahLst/>
              <a:cxnLst/>
              <a:rect l="l" t="t" r="r" b="b"/>
              <a:pathLst>
                <a:path w="48716" h="32326" extrusionOk="0">
                  <a:moveTo>
                    <a:pt x="26429" y="0"/>
                  </a:moveTo>
                  <a:cubicBezTo>
                    <a:pt x="25204" y="0"/>
                    <a:pt x="23951" y="202"/>
                    <a:pt x="22810" y="534"/>
                  </a:cubicBezTo>
                  <a:cubicBezTo>
                    <a:pt x="19524" y="1514"/>
                    <a:pt x="16696" y="3472"/>
                    <a:pt x="15007" y="5952"/>
                  </a:cubicBezTo>
                  <a:cubicBezTo>
                    <a:pt x="13316" y="8432"/>
                    <a:pt x="12795" y="11402"/>
                    <a:pt x="13537" y="14166"/>
                  </a:cubicBezTo>
                  <a:cubicBezTo>
                    <a:pt x="12365" y="13237"/>
                    <a:pt x="10896" y="12334"/>
                    <a:pt x="9294" y="12334"/>
                  </a:cubicBezTo>
                  <a:cubicBezTo>
                    <a:pt x="9125" y="12334"/>
                    <a:pt x="8955" y="12344"/>
                    <a:pt x="8783" y="12365"/>
                  </a:cubicBezTo>
                  <a:cubicBezTo>
                    <a:pt x="7029" y="12586"/>
                    <a:pt x="5782" y="13898"/>
                    <a:pt x="5182" y="15256"/>
                  </a:cubicBezTo>
                  <a:cubicBezTo>
                    <a:pt x="3807" y="18289"/>
                    <a:pt x="4866" y="21937"/>
                    <a:pt x="7756" y="24180"/>
                  </a:cubicBezTo>
                  <a:cubicBezTo>
                    <a:pt x="7259" y="24132"/>
                    <a:pt x="6753" y="24103"/>
                    <a:pt x="6247" y="24103"/>
                  </a:cubicBezTo>
                  <a:cubicBezTo>
                    <a:pt x="4937" y="24103"/>
                    <a:pt x="3633" y="24296"/>
                    <a:pt x="2528" y="24844"/>
                  </a:cubicBezTo>
                  <a:cubicBezTo>
                    <a:pt x="995" y="25602"/>
                    <a:pt x="0" y="27198"/>
                    <a:pt x="632" y="28540"/>
                  </a:cubicBezTo>
                  <a:cubicBezTo>
                    <a:pt x="1279" y="29978"/>
                    <a:pt x="3349" y="30625"/>
                    <a:pt x="5213" y="30894"/>
                  </a:cubicBezTo>
                  <a:cubicBezTo>
                    <a:pt x="7319" y="31204"/>
                    <a:pt x="12397" y="31924"/>
                    <a:pt x="16379" y="31924"/>
                  </a:cubicBezTo>
                  <a:cubicBezTo>
                    <a:pt x="18492" y="31924"/>
                    <a:pt x="20295" y="31722"/>
                    <a:pt x="21182" y="31147"/>
                  </a:cubicBezTo>
                  <a:cubicBezTo>
                    <a:pt x="25934" y="31981"/>
                    <a:pt x="30643" y="32325"/>
                    <a:pt x="34595" y="32325"/>
                  </a:cubicBezTo>
                  <a:cubicBezTo>
                    <a:pt x="39248" y="32325"/>
                    <a:pt x="42852" y="31848"/>
                    <a:pt x="44244" y="31130"/>
                  </a:cubicBezTo>
                  <a:cubicBezTo>
                    <a:pt x="46820" y="29820"/>
                    <a:pt x="48715" y="27403"/>
                    <a:pt x="48336" y="24970"/>
                  </a:cubicBezTo>
                  <a:cubicBezTo>
                    <a:pt x="47876" y="22084"/>
                    <a:pt x="44223" y="19990"/>
                    <a:pt x="40625" y="19990"/>
                  </a:cubicBezTo>
                  <a:cubicBezTo>
                    <a:pt x="40521" y="19990"/>
                    <a:pt x="40416" y="19991"/>
                    <a:pt x="40312" y="19995"/>
                  </a:cubicBezTo>
                  <a:cubicBezTo>
                    <a:pt x="42064" y="18968"/>
                    <a:pt x="43581" y="17657"/>
                    <a:pt x="44735" y="16187"/>
                  </a:cubicBezTo>
                  <a:cubicBezTo>
                    <a:pt x="45461" y="15256"/>
                    <a:pt x="46061" y="14197"/>
                    <a:pt x="45919" y="13108"/>
                  </a:cubicBezTo>
                  <a:cubicBezTo>
                    <a:pt x="45634" y="11101"/>
                    <a:pt x="42949" y="9901"/>
                    <a:pt x="40485" y="9570"/>
                  </a:cubicBezTo>
                  <a:cubicBezTo>
                    <a:pt x="39722" y="9467"/>
                    <a:pt x="38949" y="9417"/>
                    <a:pt x="38177" y="9417"/>
                  </a:cubicBezTo>
                  <a:cubicBezTo>
                    <a:pt x="35846" y="9417"/>
                    <a:pt x="33514" y="9876"/>
                    <a:pt x="31450" y="10754"/>
                  </a:cubicBezTo>
                  <a:cubicBezTo>
                    <a:pt x="32129" y="9142"/>
                    <a:pt x="32824" y="7484"/>
                    <a:pt x="32888" y="5778"/>
                  </a:cubicBezTo>
                  <a:cubicBezTo>
                    <a:pt x="32966" y="4073"/>
                    <a:pt x="32319" y="2272"/>
                    <a:pt x="30708" y="1150"/>
                  </a:cubicBezTo>
                  <a:cubicBezTo>
                    <a:pt x="29527" y="333"/>
                    <a:pt x="28001" y="0"/>
                    <a:pt x="26429" y="0"/>
                  </a:cubicBezTo>
                  <a:close/>
                </a:path>
              </a:pathLst>
            </a:custGeom>
            <a:solidFill>
              <a:srgbClr val="9CA4DB">
                <a:alpha val="15000"/>
              </a:srgbClr>
            </a:solidFill>
            <a:ln>
              <a:noFill/>
            </a:ln>
          </p:spPr>
          <p:txBody>
            <a:bodyPr spcFirstLastPara="1" wrap="square" lIns="121900" tIns="121900" rIns="121900" bIns="121900" anchor="ctr" anchorCtr="0">
              <a:noAutofit/>
            </a:bodyPr>
            <a:lstStyle/>
            <a:p>
              <a:endParaRPr sz="2400"/>
            </a:p>
          </p:txBody>
        </p:sp>
        <p:sp>
          <p:nvSpPr>
            <p:cNvPr id="9" name="Google Shape;438;p35">
              <a:extLst>
                <a:ext uri="{FF2B5EF4-FFF2-40B4-BE49-F238E27FC236}">
                  <a16:creationId xmlns:a16="http://schemas.microsoft.com/office/drawing/2014/main" id="{7ADD0B38-3499-A0BF-C425-A29B38A40B39}"/>
                </a:ext>
              </a:extLst>
            </p:cNvPr>
            <p:cNvSpPr/>
            <p:nvPr/>
          </p:nvSpPr>
          <p:spPr>
            <a:xfrm>
              <a:off x="5040102" y="4346852"/>
              <a:ext cx="1867013" cy="444539"/>
            </a:xfrm>
            <a:custGeom>
              <a:avLst/>
              <a:gdLst/>
              <a:ahLst/>
              <a:cxnLst/>
              <a:rect l="l" t="t" r="r" b="b"/>
              <a:pathLst>
                <a:path w="30508" h="7264" extrusionOk="0">
                  <a:moveTo>
                    <a:pt x="19682" y="10"/>
                  </a:moveTo>
                  <a:lnTo>
                    <a:pt x="19415" y="69"/>
                  </a:lnTo>
                  <a:lnTo>
                    <a:pt x="19415" y="515"/>
                  </a:lnTo>
                  <a:cubicBezTo>
                    <a:pt x="19504" y="584"/>
                    <a:pt x="19563" y="673"/>
                    <a:pt x="19593" y="772"/>
                  </a:cubicBezTo>
                  <a:cubicBezTo>
                    <a:pt x="19831" y="979"/>
                    <a:pt x="20147" y="1217"/>
                    <a:pt x="20603" y="1415"/>
                  </a:cubicBezTo>
                  <a:cubicBezTo>
                    <a:pt x="21454" y="1860"/>
                    <a:pt x="21592" y="2256"/>
                    <a:pt x="21463" y="2909"/>
                  </a:cubicBezTo>
                  <a:cubicBezTo>
                    <a:pt x="21463" y="2939"/>
                    <a:pt x="21454" y="2969"/>
                    <a:pt x="21443" y="3008"/>
                  </a:cubicBezTo>
                  <a:cubicBezTo>
                    <a:pt x="21424" y="3117"/>
                    <a:pt x="21394" y="3226"/>
                    <a:pt x="21364" y="3354"/>
                  </a:cubicBezTo>
                  <a:cubicBezTo>
                    <a:pt x="26639" y="3147"/>
                    <a:pt x="30508" y="2494"/>
                    <a:pt x="30508" y="1702"/>
                  </a:cubicBezTo>
                  <a:cubicBezTo>
                    <a:pt x="30508" y="1484"/>
                    <a:pt x="30201" y="1276"/>
                    <a:pt x="29637" y="1078"/>
                  </a:cubicBezTo>
                  <a:lnTo>
                    <a:pt x="29637" y="1078"/>
                  </a:lnTo>
                  <a:cubicBezTo>
                    <a:pt x="29676" y="1227"/>
                    <a:pt x="29676" y="1385"/>
                    <a:pt x="29667" y="1564"/>
                  </a:cubicBezTo>
                  <a:cubicBezTo>
                    <a:pt x="29667" y="1603"/>
                    <a:pt x="29667" y="1632"/>
                    <a:pt x="29657" y="1663"/>
                  </a:cubicBezTo>
                  <a:cubicBezTo>
                    <a:pt x="29647" y="1781"/>
                    <a:pt x="29627" y="1910"/>
                    <a:pt x="29607" y="2048"/>
                  </a:cubicBezTo>
                  <a:cubicBezTo>
                    <a:pt x="29083" y="2375"/>
                    <a:pt x="28559" y="2483"/>
                    <a:pt x="28073" y="2483"/>
                  </a:cubicBezTo>
                  <a:cubicBezTo>
                    <a:pt x="27242" y="2483"/>
                    <a:pt x="26510" y="2157"/>
                    <a:pt x="26035" y="1920"/>
                  </a:cubicBezTo>
                  <a:cubicBezTo>
                    <a:pt x="25273" y="1544"/>
                    <a:pt x="24333" y="1445"/>
                    <a:pt x="24333" y="1445"/>
                  </a:cubicBezTo>
                  <a:lnTo>
                    <a:pt x="24284" y="871"/>
                  </a:lnTo>
                  <a:lnTo>
                    <a:pt x="24313" y="871"/>
                  </a:lnTo>
                  <a:cubicBezTo>
                    <a:pt x="24264" y="702"/>
                    <a:pt x="24224" y="515"/>
                    <a:pt x="24224" y="227"/>
                  </a:cubicBezTo>
                  <a:cubicBezTo>
                    <a:pt x="22849" y="119"/>
                    <a:pt x="21315" y="49"/>
                    <a:pt x="19682" y="10"/>
                  </a:cubicBezTo>
                  <a:close/>
                  <a:moveTo>
                    <a:pt x="16872" y="0"/>
                  </a:moveTo>
                  <a:cubicBezTo>
                    <a:pt x="13151" y="49"/>
                    <a:pt x="9886" y="317"/>
                    <a:pt x="7808" y="702"/>
                  </a:cubicBezTo>
                  <a:cubicBezTo>
                    <a:pt x="7689" y="781"/>
                    <a:pt x="7570" y="851"/>
                    <a:pt x="7462" y="920"/>
                  </a:cubicBezTo>
                  <a:cubicBezTo>
                    <a:pt x="9589" y="979"/>
                    <a:pt x="11123" y="1157"/>
                    <a:pt x="11123" y="1375"/>
                  </a:cubicBezTo>
                  <a:cubicBezTo>
                    <a:pt x="11123" y="1632"/>
                    <a:pt x="8698" y="1850"/>
                    <a:pt x="5720" y="1850"/>
                  </a:cubicBezTo>
                  <a:lnTo>
                    <a:pt x="5463" y="1850"/>
                  </a:lnTo>
                  <a:cubicBezTo>
                    <a:pt x="5730" y="2296"/>
                    <a:pt x="7293" y="2701"/>
                    <a:pt x="9639" y="2989"/>
                  </a:cubicBezTo>
                  <a:cubicBezTo>
                    <a:pt x="4117" y="3206"/>
                    <a:pt x="0" y="4067"/>
                    <a:pt x="0" y="5096"/>
                  </a:cubicBezTo>
                  <a:cubicBezTo>
                    <a:pt x="0" y="6294"/>
                    <a:pt x="5621" y="7263"/>
                    <a:pt x="12548" y="7263"/>
                  </a:cubicBezTo>
                  <a:cubicBezTo>
                    <a:pt x="19475" y="7263"/>
                    <a:pt x="25085" y="6294"/>
                    <a:pt x="25085" y="5096"/>
                  </a:cubicBezTo>
                  <a:cubicBezTo>
                    <a:pt x="25085" y="4473"/>
                    <a:pt x="23561" y="3908"/>
                    <a:pt x="21127" y="3513"/>
                  </a:cubicBezTo>
                  <a:cubicBezTo>
                    <a:pt x="20672" y="3730"/>
                    <a:pt x="20236" y="3820"/>
                    <a:pt x="19831" y="3820"/>
                  </a:cubicBezTo>
                  <a:cubicBezTo>
                    <a:pt x="18980" y="3820"/>
                    <a:pt x="18267" y="3444"/>
                    <a:pt x="17802" y="3186"/>
                  </a:cubicBezTo>
                  <a:cubicBezTo>
                    <a:pt x="17080" y="2780"/>
                    <a:pt x="16605" y="2652"/>
                    <a:pt x="16605" y="2652"/>
                  </a:cubicBezTo>
                  <a:lnTo>
                    <a:pt x="16625" y="2058"/>
                  </a:lnTo>
                  <a:cubicBezTo>
                    <a:pt x="16625" y="2058"/>
                    <a:pt x="16645" y="2058"/>
                    <a:pt x="16664" y="2068"/>
                  </a:cubicBezTo>
                  <a:cubicBezTo>
                    <a:pt x="16625" y="1870"/>
                    <a:pt x="16614" y="1643"/>
                    <a:pt x="16654" y="1276"/>
                  </a:cubicBezTo>
                  <a:cubicBezTo>
                    <a:pt x="16684" y="970"/>
                    <a:pt x="16753" y="702"/>
                    <a:pt x="16832" y="485"/>
                  </a:cubicBezTo>
                  <a:lnTo>
                    <a:pt x="16872" y="524"/>
                  </a:lnTo>
                  <a:lnTo>
                    <a:pt x="16931" y="20"/>
                  </a:lnTo>
                  <a:cubicBezTo>
                    <a:pt x="16911" y="20"/>
                    <a:pt x="16891" y="10"/>
                    <a:pt x="16872" y="0"/>
                  </a:cubicBezTo>
                  <a:close/>
                </a:path>
              </a:pathLst>
            </a:custGeom>
            <a:solidFill>
              <a:schemeClr val="accent2">
                <a:lumMod val="50000"/>
                <a:alpha val="30000"/>
              </a:schemeClr>
            </a:solidFill>
            <a:ln>
              <a:noFill/>
            </a:ln>
          </p:spPr>
          <p:txBody>
            <a:bodyPr spcFirstLastPara="1" wrap="square" lIns="121900" tIns="121900" rIns="121900" bIns="121900" anchor="ctr" anchorCtr="0">
              <a:noAutofit/>
            </a:bodyPr>
            <a:lstStyle/>
            <a:p>
              <a:endParaRPr sz="2400"/>
            </a:p>
          </p:txBody>
        </p:sp>
        <p:grpSp>
          <p:nvGrpSpPr>
            <p:cNvPr id="10" name="Google Shape;439;p35">
              <a:extLst>
                <a:ext uri="{FF2B5EF4-FFF2-40B4-BE49-F238E27FC236}">
                  <a16:creationId xmlns:a16="http://schemas.microsoft.com/office/drawing/2014/main" id="{A1369DF1-301E-C6BB-E56A-A18A65BCACC4}"/>
                </a:ext>
              </a:extLst>
            </p:cNvPr>
            <p:cNvGrpSpPr/>
            <p:nvPr/>
          </p:nvGrpSpPr>
          <p:grpSpPr>
            <a:xfrm>
              <a:off x="7303025" y="1293400"/>
              <a:ext cx="1606495" cy="3505875"/>
              <a:chOff x="7144325" y="1154675"/>
              <a:chExt cx="1606495" cy="3505875"/>
            </a:xfrm>
          </p:grpSpPr>
          <p:sp>
            <p:nvSpPr>
              <p:cNvPr id="120" name="Google Shape;440;p35">
                <a:extLst>
                  <a:ext uri="{FF2B5EF4-FFF2-40B4-BE49-F238E27FC236}">
                    <a16:creationId xmlns:a16="http://schemas.microsoft.com/office/drawing/2014/main" id="{54E1BF52-8A85-1453-660D-542C3D7930A5}"/>
                  </a:ext>
                </a:extLst>
              </p:cNvPr>
              <p:cNvSpPr/>
              <p:nvPr/>
            </p:nvSpPr>
            <p:spPr>
              <a:xfrm>
                <a:off x="7144325" y="4338350"/>
                <a:ext cx="1490400" cy="322200"/>
              </a:xfrm>
              <a:prstGeom prst="ellipse">
                <a:avLst/>
              </a:prstGeom>
              <a:solidFill>
                <a:srgbClr val="9CA4DB">
                  <a:alpha val="30000"/>
                </a:srgbClr>
              </a:solidFill>
              <a:ln>
                <a:noFill/>
              </a:ln>
            </p:spPr>
            <p:txBody>
              <a:bodyPr spcFirstLastPara="1" wrap="square" lIns="121900" tIns="121900" rIns="121900" bIns="121900" anchor="ctr" anchorCtr="0">
                <a:noAutofit/>
              </a:bodyPr>
              <a:lstStyle/>
              <a:p>
                <a:endParaRPr sz="2400"/>
              </a:p>
            </p:txBody>
          </p:sp>
          <p:sp>
            <p:nvSpPr>
              <p:cNvPr id="121" name="Google Shape;441;p35">
                <a:extLst>
                  <a:ext uri="{FF2B5EF4-FFF2-40B4-BE49-F238E27FC236}">
                    <a16:creationId xmlns:a16="http://schemas.microsoft.com/office/drawing/2014/main" id="{624B214E-0C21-540F-ADE5-BB5AC83A203C}"/>
                  </a:ext>
                </a:extLst>
              </p:cNvPr>
              <p:cNvSpPr/>
              <p:nvPr/>
            </p:nvSpPr>
            <p:spPr>
              <a:xfrm flipH="1">
                <a:off x="7556105" y="1449102"/>
                <a:ext cx="703027" cy="456530"/>
              </a:xfrm>
              <a:custGeom>
                <a:avLst/>
                <a:gdLst/>
                <a:ahLst/>
                <a:cxnLst/>
                <a:rect l="l" t="t" r="r" b="b"/>
                <a:pathLst>
                  <a:path w="8878" h="5765" extrusionOk="0">
                    <a:moveTo>
                      <a:pt x="2848" y="1"/>
                    </a:moveTo>
                    <a:cubicBezTo>
                      <a:pt x="2292" y="1"/>
                      <a:pt x="2252" y="364"/>
                      <a:pt x="2306" y="597"/>
                    </a:cubicBezTo>
                    <a:cubicBezTo>
                      <a:pt x="2370" y="881"/>
                      <a:pt x="1043" y="787"/>
                      <a:pt x="1327" y="1244"/>
                    </a:cubicBezTo>
                    <a:cubicBezTo>
                      <a:pt x="1611" y="1703"/>
                      <a:pt x="0" y="1560"/>
                      <a:pt x="268" y="2729"/>
                    </a:cubicBezTo>
                    <a:cubicBezTo>
                      <a:pt x="498" y="3728"/>
                      <a:pt x="509" y="5765"/>
                      <a:pt x="3118" y="5765"/>
                    </a:cubicBezTo>
                    <a:cubicBezTo>
                      <a:pt x="3562" y="5765"/>
                      <a:pt x="4082" y="5706"/>
                      <a:pt x="4691" y="5572"/>
                    </a:cubicBezTo>
                    <a:cubicBezTo>
                      <a:pt x="8878" y="4656"/>
                      <a:pt x="7882" y="2160"/>
                      <a:pt x="7203" y="2097"/>
                    </a:cubicBezTo>
                    <a:cubicBezTo>
                      <a:pt x="6523" y="2034"/>
                      <a:pt x="7945" y="471"/>
                      <a:pt x="6650" y="439"/>
                    </a:cubicBezTo>
                    <a:cubicBezTo>
                      <a:pt x="5371" y="391"/>
                      <a:pt x="3143" y="28"/>
                      <a:pt x="3143" y="28"/>
                    </a:cubicBezTo>
                    <a:cubicBezTo>
                      <a:pt x="3031" y="9"/>
                      <a:pt x="2933" y="1"/>
                      <a:pt x="284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2" name="Google Shape;442;p35">
                <a:extLst>
                  <a:ext uri="{FF2B5EF4-FFF2-40B4-BE49-F238E27FC236}">
                    <a16:creationId xmlns:a16="http://schemas.microsoft.com/office/drawing/2014/main" id="{ECA0AFDE-4C66-2CC7-6375-1E12523D6CF5}"/>
                  </a:ext>
                </a:extLst>
              </p:cNvPr>
              <p:cNvSpPr/>
              <p:nvPr/>
            </p:nvSpPr>
            <p:spPr>
              <a:xfrm flipH="1">
                <a:off x="7931369" y="1443796"/>
                <a:ext cx="120919" cy="105006"/>
              </a:xfrm>
              <a:custGeom>
                <a:avLst/>
                <a:gdLst/>
                <a:ahLst/>
                <a:cxnLst/>
                <a:rect l="l" t="t" r="r" b="b"/>
                <a:pathLst>
                  <a:path w="1527" h="1326" extrusionOk="0">
                    <a:moveTo>
                      <a:pt x="326" y="1"/>
                    </a:moveTo>
                    <a:lnTo>
                      <a:pt x="326" y="1"/>
                    </a:lnTo>
                    <a:cubicBezTo>
                      <a:pt x="1" y="791"/>
                      <a:pt x="462" y="1325"/>
                      <a:pt x="981" y="1325"/>
                    </a:cubicBezTo>
                    <a:cubicBezTo>
                      <a:pt x="1167" y="1325"/>
                      <a:pt x="1360" y="1256"/>
                      <a:pt x="1527" y="1106"/>
                    </a:cubicBezTo>
                    <a:cubicBezTo>
                      <a:pt x="594" y="917"/>
                      <a:pt x="326" y="1"/>
                      <a:pt x="32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3" name="Google Shape;443;p35">
                <a:extLst>
                  <a:ext uri="{FF2B5EF4-FFF2-40B4-BE49-F238E27FC236}">
                    <a16:creationId xmlns:a16="http://schemas.microsoft.com/office/drawing/2014/main" id="{304D8C0F-C0D0-2109-724C-A403BA523073}"/>
                  </a:ext>
                </a:extLst>
              </p:cNvPr>
              <p:cNvSpPr/>
              <p:nvPr/>
            </p:nvSpPr>
            <p:spPr>
              <a:xfrm flipH="1">
                <a:off x="7583975" y="1154675"/>
                <a:ext cx="507592" cy="384309"/>
              </a:xfrm>
              <a:custGeom>
                <a:avLst/>
                <a:gdLst/>
                <a:ahLst/>
                <a:cxnLst/>
                <a:rect l="l" t="t" r="r" b="b"/>
                <a:pathLst>
                  <a:path w="6410" h="4853" extrusionOk="0">
                    <a:moveTo>
                      <a:pt x="2945" y="1"/>
                    </a:moveTo>
                    <a:cubicBezTo>
                      <a:pt x="1620" y="1"/>
                      <a:pt x="543" y="816"/>
                      <a:pt x="901" y="1598"/>
                    </a:cubicBezTo>
                    <a:cubicBezTo>
                      <a:pt x="1" y="3115"/>
                      <a:pt x="995" y="4235"/>
                      <a:pt x="2181" y="4852"/>
                    </a:cubicBezTo>
                    <a:cubicBezTo>
                      <a:pt x="2181" y="4852"/>
                      <a:pt x="3902" y="4773"/>
                      <a:pt x="5197" y="3035"/>
                    </a:cubicBezTo>
                    <a:cubicBezTo>
                      <a:pt x="6410" y="1404"/>
                      <a:pt x="4956" y="85"/>
                      <a:pt x="3900" y="85"/>
                    </a:cubicBezTo>
                    <a:cubicBezTo>
                      <a:pt x="3842" y="85"/>
                      <a:pt x="3784" y="89"/>
                      <a:pt x="3729" y="97"/>
                    </a:cubicBezTo>
                    <a:cubicBezTo>
                      <a:pt x="3464" y="31"/>
                      <a:pt x="3200" y="1"/>
                      <a:pt x="294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4" name="Google Shape;444;p35">
                <a:extLst>
                  <a:ext uri="{FF2B5EF4-FFF2-40B4-BE49-F238E27FC236}">
                    <a16:creationId xmlns:a16="http://schemas.microsoft.com/office/drawing/2014/main" id="{49317770-053B-4C73-C822-939F66EEC37F}"/>
                  </a:ext>
                </a:extLst>
              </p:cNvPr>
              <p:cNvSpPr/>
              <p:nvPr/>
            </p:nvSpPr>
            <p:spPr>
              <a:xfrm flipH="1">
                <a:off x="8461702" y="1690155"/>
                <a:ext cx="113951" cy="113954"/>
              </a:xfrm>
              <a:custGeom>
                <a:avLst/>
                <a:gdLst/>
                <a:ahLst/>
                <a:cxnLst/>
                <a:rect l="l" t="t" r="r" b="b"/>
                <a:pathLst>
                  <a:path w="1439" h="1439" extrusionOk="0">
                    <a:moveTo>
                      <a:pt x="727" y="1"/>
                    </a:moveTo>
                    <a:cubicBezTo>
                      <a:pt x="316" y="1"/>
                      <a:pt x="0" y="317"/>
                      <a:pt x="0" y="712"/>
                    </a:cubicBezTo>
                    <a:cubicBezTo>
                      <a:pt x="0" y="1123"/>
                      <a:pt x="316" y="1439"/>
                      <a:pt x="727" y="1439"/>
                    </a:cubicBezTo>
                    <a:cubicBezTo>
                      <a:pt x="1122" y="1439"/>
                      <a:pt x="1438" y="1123"/>
                      <a:pt x="1438" y="712"/>
                    </a:cubicBezTo>
                    <a:cubicBezTo>
                      <a:pt x="1438" y="317"/>
                      <a:pt x="1122" y="1"/>
                      <a:pt x="72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5" name="Google Shape;445;p35">
                <a:extLst>
                  <a:ext uri="{FF2B5EF4-FFF2-40B4-BE49-F238E27FC236}">
                    <a16:creationId xmlns:a16="http://schemas.microsoft.com/office/drawing/2014/main" id="{DF996B2A-A1B6-8B23-6C46-857FC582CE54}"/>
                  </a:ext>
                </a:extLst>
              </p:cNvPr>
              <p:cNvSpPr/>
              <p:nvPr/>
            </p:nvSpPr>
            <p:spPr>
              <a:xfrm flipH="1">
                <a:off x="8153979" y="1960349"/>
                <a:ext cx="415418" cy="380904"/>
              </a:xfrm>
              <a:custGeom>
                <a:avLst/>
                <a:gdLst/>
                <a:ahLst/>
                <a:cxnLst/>
                <a:rect l="l" t="t" r="r" b="b"/>
                <a:pathLst>
                  <a:path w="5246" h="4810" extrusionOk="0">
                    <a:moveTo>
                      <a:pt x="3381" y="1"/>
                    </a:moveTo>
                    <a:cubicBezTo>
                      <a:pt x="1722" y="1407"/>
                      <a:pt x="1" y="4472"/>
                      <a:pt x="1248" y="4788"/>
                    </a:cubicBezTo>
                    <a:cubicBezTo>
                      <a:pt x="1303" y="4802"/>
                      <a:pt x="1361" y="4809"/>
                      <a:pt x="1421" y="4809"/>
                    </a:cubicBezTo>
                    <a:cubicBezTo>
                      <a:pt x="2721" y="4809"/>
                      <a:pt x="5245" y="1565"/>
                      <a:pt x="5245" y="1565"/>
                    </a:cubicBezTo>
                    <a:cubicBezTo>
                      <a:pt x="5245" y="1565"/>
                      <a:pt x="4186" y="348"/>
                      <a:pt x="338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6" name="Google Shape;446;p35">
                <a:extLst>
                  <a:ext uri="{FF2B5EF4-FFF2-40B4-BE49-F238E27FC236}">
                    <a16:creationId xmlns:a16="http://schemas.microsoft.com/office/drawing/2014/main" id="{C3A5E736-5BFC-87E0-7E35-DAD87A641608}"/>
                  </a:ext>
                </a:extLst>
              </p:cNvPr>
              <p:cNvSpPr/>
              <p:nvPr/>
            </p:nvSpPr>
            <p:spPr>
              <a:xfrm flipH="1">
                <a:off x="7290891" y="2094259"/>
                <a:ext cx="397838" cy="744307"/>
              </a:xfrm>
              <a:custGeom>
                <a:avLst/>
                <a:gdLst/>
                <a:ahLst/>
                <a:cxnLst/>
                <a:rect l="l" t="t" r="r" b="b"/>
                <a:pathLst>
                  <a:path w="5024" h="9399" extrusionOk="0">
                    <a:moveTo>
                      <a:pt x="3159" y="1"/>
                    </a:moveTo>
                    <a:cubicBezTo>
                      <a:pt x="1974" y="1014"/>
                      <a:pt x="1782" y="1305"/>
                      <a:pt x="462" y="1305"/>
                    </a:cubicBezTo>
                    <a:cubicBezTo>
                      <a:pt x="322" y="1305"/>
                      <a:pt x="169" y="1302"/>
                      <a:pt x="0" y="1296"/>
                    </a:cubicBezTo>
                    <a:lnTo>
                      <a:pt x="0" y="1296"/>
                    </a:lnTo>
                    <a:cubicBezTo>
                      <a:pt x="411" y="2322"/>
                      <a:pt x="474" y="3539"/>
                      <a:pt x="552" y="3838"/>
                    </a:cubicBezTo>
                    <a:cubicBezTo>
                      <a:pt x="805" y="4866"/>
                      <a:pt x="2543" y="9399"/>
                      <a:pt x="2543" y="9399"/>
                    </a:cubicBezTo>
                    <a:lnTo>
                      <a:pt x="5023" y="9289"/>
                    </a:lnTo>
                    <a:lnTo>
                      <a:pt x="3096" y="3855"/>
                    </a:lnTo>
                    <a:cubicBezTo>
                      <a:pt x="3096" y="3855"/>
                      <a:pt x="3191" y="1327"/>
                      <a:pt x="3159" y="1"/>
                    </a:cubicBezTo>
                    <a:close/>
                  </a:path>
                </a:pathLst>
              </a:custGeom>
              <a:solidFill>
                <a:srgbClr val="8D6149"/>
              </a:solidFill>
              <a:ln>
                <a:noFill/>
              </a:ln>
            </p:spPr>
            <p:txBody>
              <a:bodyPr spcFirstLastPara="1" wrap="square" lIns="121900" tIns="121900" rIns="121900" bIns="121900" anchor="ctr" anchorCtr="0">
                <a:noAutofit/>
              </a:bodyPr>
              <a:lstStyle/>
              <a:p>
                <a:endParaRPr sz="2400"/>
              </a:p>
            </p:txBody>
          </p:sp>
          <p:sp>
            <p:nvSpPr>
              <p:cNvPr id="127" name="Google Shape;447;p35">
                <a:extLst>
                  <a:ext uri="{FF2B5EF4-FFF2-40B4-BE49-F238E27FC236}">
                    <a16:creationId xmlns:a16="http://schemas.microsoft.com/office/drawing/2014/main" id="{B4A7988E-4A10-9EEB-8E2E-1CD0E918190E}"/>
                  </a:ext>
                </a:extLst>
              </p:cNvPr>
              <p:cNvSpPr/>
              <p:nvPr/>
            </p:nvSpPr>
            <p:spPr>
              <a:xfrm flipH="1">
                <a:off x="7649924" y="4140375"/>
                <a:ext cx="160201" cy="209603"/>
              </a:xfrm>
              <a:custGeom>
                <a:avLst/>
                <a:gdLst/>
                <a:ahLst/>
                <a:cxnLst/>
                <a:rect l="l" t="t" r="r" b="b"/>
                <a:pathLst>
                  <a:path w="2023" h="2453" extrusionOk="0">
                    <a:moveTo>
                      <a:pt x="2022" y="0"/>
                    </a:moveTo>
                    <a:lnTo>
                      <a:pt x="2022" y="0"/>
                    </a:lnTo>
                    <a:cubicBezTo>
                      <a:pt x="1359" y="253"/>
                      <a:pt x="901" y="142"/>
                      <a:pt x="127" y="222"/>
                    </a:cubicBezTo>
                    <a:cubicBezTo>
                      <a:pt x="127" y="601"/>
                      <a:pt x="95" y="995"/>
                      <a:pt x="48" y="1454"/>
                    </a:cubicBezTo>
                    <a:cubicBezTo>
                      <a:pt x="1" y="2230"/>
                      <a:pt x="337" y="2452"/>
                      <a:pt x="738" y="2452"/>
                    </a:cubicBezTo>
                    <a:cubicBezTo>
                      <a:pt x="1275" y="2452"/>
                      <a:pt x="1927" y="2054"/>
                      <a:pt x="1927" y="2054"/>
                    </a:cubicBezTo>
                    <a:cubicBezTo>
                      <a:pt x="1927" y="2054"/>
                      <a:pt x="1817" y="1327"/>
                      <a:pt x="2022" y="0"/>
                    </a:cubicBezTo>
                    <a:close/>
                  </a:path>
                </a:pathLst>
              </a:custGeom>
              <a:solidFill>
                <a:srgbClr val="8D6149"/>
              </a:solidFill>
              <a:ln>
                <a:noFill/>
              </a:ln>
            </p:spPr>
            <p:txBody>
              <a:bodyPr spcFirstLastPara="1" wrap="square" lIns="121900" tIns="121900" rIns="121900" bIns="121900" anchor="ctr" anchorCtr="0">
                <a:noAutofit/>
              </a:bodyPr>
              <a:lstStyle/>
              <a:p>
                <a:endParaRPr sz="2400"/>
              </a:p>
            </p:txBody>
          </p:sp>
          <p:sp>
            <p:nvSpPr>
              <p:cNvPr id="128" name="Google Shape;448;p35">
                <a:extLst>
                  <a:ext uri="{FF2B5EF4-FFF2-40B4-BE49-F238E27FC236}">
                    <a16:creationId xmlns:a16="http://schemas.microsoft.com/office/drawing/2014/main" id="{8CCD31F8-D00B-742F-EB09-7A2CA11D18F2}"/>
                  </a:ext>
                </a:extLst>
              </p:cNvPr>
              <p:cNvSpPr/>
              <p:nvPr/>
            </p:nvSpPr>
            <p:spPr>
              <a:xfrm flipH="1">
                <a:off x="7229675" y="2765945"/>
                <a:ext cx="297745" cy="340359"/>
              </a:xfrm>
              <a:custGeom>
                <a:avLst/>
                <a:gdLst/>
                <a:ahLst/>
                <a:cxnLst/>
                <a:rect l="l" t="t" r="r" b="b"/>
                <a:pathLst>
                  <a:path w="3760" h="4298" extrusionOk="0">
                    <a:moveTo>
                      <a:pt x="2576" y="0"/>
                    </a:moveTo>
                    <a:lnTo>
                      <a:pt x="396" y="632"/>
                    </a:lnTo>
                    <a:cubicBezTo>
                      <a:pt x="491" y="1264"/>
                      <a:pt x="838" y="1912"/>
                      <a:pt x="838" y="1912"/>
                    </a:cubicBezTo>
                    <a:cubicBezTo>
                      <a:pt x="838" y="1912"/>
                      <a:pt x="0" y="2591"/>
                      <a:pt x="143" y="2923"/>
                    </a:cubicBezTo>
                    <a:cubicBezTo>
                      <a:pt x="170" y="2990"/>
                      <a:pt x="227" y="3017"/>
                      <a:pt x="301" y="3017"/>
                    </a:cubicBezTo>
                    <a:cubicBezTo>
                      <a:pt x="610" y="3017"/>
                      <a:pt x="1217" y="2544"/>
                      <a:pt x="1217" y="2544"/>
                    </a:cubicBezTo>
                    <a:lnTo>
                      <a:pt x="1217" y="2544"/>
                    </a:lnTo>
                    <a:cubicBezTo>
                      <a:pt x="1217" y="2544"/>
                      <a:pt x="443" y="3524"/>
                      <a:pt x="775" y="3791"/>
                    </a:cubicBezTo>
                    <a:cubicBezTo>
                      <a:pt x="810" y="3821"/>
                      <a:pt x="848" y="3835"/>
                      <a:pt x="890" y="3835"/>
                    </a:cubicBezTo>
                    <a:cubicBezTo>
                      <a:pt x="1247" y="3835"/>
                      <a:pt x="1817" y="2860"/>
                      <a:pt x="1817" y="2860"/>
                    </a:cubicBezTo>
                    <a:lnTo>
                      <a:pt x="1817" y="2860"/>
                    </a:lnTo>
                    <a:cubicBezTo>
                      <a:pt x="1817" y="2860"/>
                      <a:pt x="1389" y="4267"/>
                      <a:pt x="1766" y="4267"/>
                    </a:cubicBezTo>
                    <a:cubicBezTo>
                      <a:pt x="1773" y="4267"/>
                      <a:pt x="1779" y="4266"/>
                      <a:pt x="1786" y="4265"/>
                    </a:cubicBezTo>
                    <a:cubicBezTo>
                      <a:pt x="2196" y="4220"/>
                      <a:pt x="2621" y="3089"/>
                      <a:pt x="2652" y="3006"/>
                    </a:cubicBezTo>
                    <a:lnTo>
                      <a:pt x="2652" y="3006"/>
                    </a:lnTo>
                    <a:cubicBezTo>
                      <a:pt x="2621" y="3092"/>
                      <a:pt x="2191" y="4297"/>
                      <a:pt x="2723" y="4297"/>
                    </a:cubicBezTo>
                    <a:cubicBezTo>
                      <a:pt x="2727" y="4297"/>
                      <a:pt x="2730" y="4297"/>
                      <a:pt x="2734" y="4297"/>
                    </a:cubicBezTo>
                    <a:cubicBezTo>
                      <a:pt x="3302" y="4282"/>
                      <a:pt x="3760" y="1738"/>
                      <a:pt x="2576" y="0"/>
                    </a:cubicBezTo>
                    <a:close/>
                  </a:path>
                </a:pathLst>
              </a:custGeom>
              <a:solidFill>
                <a:srgbClr val="8D6149"/>
              </a:solidFill>
              <a:ln>
                <a:noFill/>
              </a:ln>
            </p:spPr>
            <p:txBody>
              <a:bodyPr spcFirstLastPara="1" wrap="square" lIns="121900" tIns="121900" rIns="121900" bIns="121900" anchor="ctr" anchorCtr="0">
                <a:noAutofit/>
              </a:bodyPr>
              <a:lstStyle/>
              <a:p>
                <a:endParaRPr sz="2400"/>
              </a:p>
            </p:txBody>
          </p:sp>
          <p:sp>
            <p:nvSpPr>
              <p:cNvPr id="129" name="Google Shape;449;p35">
                <a:extLst>
                  <a:ext uri="{FF2B5EF4-FFF2-40B4-BE49-F238E27FC236}">
                    <a16:creationId xmlns:a16="http://schemas.microsoft.com/office/drawing/2014/main" id="{CFA226B2-F3F5-1CE9-B775-C4A0FB09D850}"/>
                  </a:ext>
                </a:extLst>
              </p:cNvPr>
              <p:cNvSpPr/>
              <p:nvPr/>
            </p:nvSpPr>
            <p:spPr>
              <a:xfrm flipH="1">
                <a:off x="7413481" y="1663547"/>
                <a:ext cx="557955" cy="593687"/>
              </a:xfrm>
              <a:custGeom>
                <a:avLst/>
                <a:gdLst/>
                <a:ahLst/>
                <a:cxnLst/>
                <a:rect l="l" t="t" r="r" b="b"/>
                <a:pathLst>
                  <a:path w="7046" h="7497" extrusionOk="0">
                    <a:moveTo>
                      <a:pt x="3527" y="0"/>
                    </a:moveTo>
                    <a:cubicBezTo>
                      <a:pt x="3260" y="0"/>
                      <a:pt x="2989" y="48"/>
                      <a:pt x="2717" y="147"/>
                    </a:cubicBezTo>
                    <a:cubicBezTo>
                      <a:pt x="0" y="1143"/>
                      <a:pt x="1201" y="4949"/>
                      <a:pt x="2243" y="7493"/>
                    </a:cubicBezTo>
                    <a:cubicBezTo>
                      <a:pt x="2311" y="7495"/>
                      <a:pt x="2379" y="7497"/>
                      <a:pt x="2447" y="7497"/>
                    </a:cubicBezTo>
                    <a:cubicBezTo>
                      <a:pt x="4181" y="7497"/>
                      <a:pt x="5738" y="6724"/>
                      <a:pt x="7045" y="5629"/>
                    </a:cubicBezTo>
                    <a:cubicBezTo>
                      <a:pt x="7045" y="5360"/>
                      <a:pt x="7029" y="5107"/>
                      <a:pt x="7014" y="4886"/>
                    </a:cubicBezTo>
                    <a:cubicBezTo>
                      <a:pt x="6835" y="2074"/>
                      <a:pt x="5286" y="0"/>
                      <a:pt x="352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130" name="Google Shape;450;p35">
                <a:extLst>
                  <a:ext uri="{FF2B5EF4-FFF2-40B4-BE49-F238E27FC236}">
                    <a16:creationId xmlns:a16="http://schemas.microsoft.com/office/drawing/2014/main" id="{F818628A-0D27-D6F2-F17E-7A0D593AD64E}"/>
                  </a:ext>
                </a:extLst>
              </p:cNvPr>
              <p:cNvGrpSpPr/>
              <p:nvPr/>
            </p:nvGrpSpPr>
            <p:grpSpPr>
              <a:xfrm>
                <a:off x="7308382" y="2947685"/>
                <a:ext cx="131534" cy="78477"/>
                <a:chOff x="7308382" y="2947685"/>
                <a:chExt cx="131534" cy="78477"/>
              </a:xfrm>
            </p:grpSpPr>
            <p:sp>
              <p:nvSpPr>
                <p:cNvPr id="188" name="Google Shape;451;p35">
                  <a:extLst>
                    <a:ext uri="{FF2B5EF4-FFF2-40B4-BE49-F238E27FC236}">
                      <a16:creationId xmlns:a16="http://schemas.microsoft.com/office/drawing/2014/main" id="{A0DDD825-01DF-48EF-5277-D9FB78957EDB}"/>
                    </a:ext>
                  </a:extLst>
                </p:cNvPr>
                <p:cNvSpPr/>
                <p:nvPr/>
              </p:nvSpPr>
              <p:spPr>
                <a:xfrm flipH="1">
                  <a:off x="7308382" y="2978094"/>
                  <a:ext cx="12591" cy="48068"/>
                </a:xfrm>
                <a:custGeom>
                  <a:avLst/>
                  <a:gdLst/>
                  <a:ahLst/>
                  <a:cxnLst/>
                  <a:rect l="l" t="t" r="r" b="b"/>
                  <a:pathLst>
                    <a:path w="159" h="607" extrusionOk="0">
                      <a:moveTo>
                        <a:pt x="139" y="0"/>
                      </a:moveTo>
                      <a:cubicBezTo>
                        <a:pt x="134" y="0"/>
                        <a:pt x="127" y="12"/>
                        <a:pt x="127" y="23"/>
                      </a:cubicBezTo>
                      <a:lnTo>
                        <a:pt x="0" y="592"/>
                      </a:lnTo>
                      <a:lnTo>
                        <a:pt x="15" y="607"/>
                      </a:lnTo>
                      <a:cubicBezTo>
                        <a:pt x="32" y="607"/>
                        <a:pt x="47" y="607"/>
                        <a:pt x="47" y="592"/>
                      </a:cubicBezTo>
                      <a:lnTo>
                        <a:pt x="158" y="23"/>
                      </a:lnTo>
                      <a:cubicBezTo>
                        <a:pt x="158" y="7"/>
                        <a:pt x="158" y="7"/>
                        <a:pt x="142" y="7"/>
                      </a:cubicBezTo>
                      <a:cubicBezTo>
                        <a:pt x="142" y="2"/>
                        <a:pt x="140" y="0"/>
                        <a:pt x="13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9" name="Google Shape;452;p35">
                  <a:extLst>
                    <a:ext uri="{FF2B5EF4-FFF2-40B4-BE49-F238E27FC236}">
                      <a16:creationId xmlns:a16="http://schemas.microsoft.com/office/drawing/2014/main" id="{D0FDBC47-E90C-AE6F-49E5-5BB5DCC919C4}"/>
                    </a:ext>
                  </a:extLst>
                </p:cNvPr>
                <p:cNvSpPr/>
                <p:nvPr/>
              </p:nvSpPr>
              <p:spPr>
                <a:xfrm flipH="1">
                  <a:off x="7368487" y="2971046"/>
                  <a:ext cx="27557" cy="40704"/>
                </a:xfrm>
                <a:custGeom>
                  <a:avLst/>
                  <a:gdLst/>
                  <a:ahLst/>
                  <a:cxnLst/>
                  <a:rect l="l" t="t" r="r" b="b"/>
                  <a:pathLst>
                    <a:path w="348" h="514" extrusionOk="0">
                      <a:moveTo>
                        <a:pt x="300" y="1"/>
                      </a:moveTo>
                      <a:lnTo>
                        <a:pt x="0" y="475"/>
                      </a:lnTo>
                      <a:lnTo>
                        <a:pt x="0" y="506"/>
                      </a:lnTo>
                      <a:cubicBezTo>
                        <a:pt x="5" y="512"/>
                        <a:pt x="11" y="514"/>
                        <a:pt x="15" y="514"/>
                      </a:cubicBezTo>
                      <a:cubicBezTo>
                        <a:pt x="25" y="514"/>
                        <a:pt x="32" y="506"/>
                        <a:pt x="32" y="506"/>
                      </a:cubicBezTo>
                      <a:lnTo>
                        <a:pt x="332" y="33"/>
                      </a:lnTo>
                      <a:cubicBezTo>
                        <a:pt x="348" y="17"/>
                        <a:pt x="348" y="1"/>
                        <a:pt x="33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0" name="Google Shape;453;p35">
                  <a:extLst>
                    <a:ext uri="{FF2B5EF4-FFF2-40B4-BE49-F238E27FC236}">
                      <a16:creationId xmlns:a16="http://schemas.microsoft.com/office/drawing/2014/main" id="{25E16C51-8DCE-C795-780A-029997861F36}"/>
                    </a:ext>
                  </a:extLst>
                </p:cNvPr>
                <p:cNvSpPr/>
                <p:nvPr/>
              </p:nvSpPr>
              <p:spPr>
                <a:xfrm flipH="1">
                  <a:off x="7411012" y="2947685"/>
                  <a:ext cx="28903" cy="29459"/>
                </a:xfrm>
                <a:custGeom>
                  <a:avLst/>
                  <a:gdLst/>
                  <a:ahLst/>
                  <a:cxnLst/>
                  <a:rect l="l" t="t" r="r" b="b"/>
                  <a:pathLst>
                    <a:path w="365" h="372" extrusionOk="0">
                      <a:moveTo>
                        <a:pt x="339" y="0"/>
                      </a:moveTo>
                      <a:cubicBezTo>
                        <a:pt x="333" y="0"/>
                        <a:pt x="325" y="4"/>
                        <a:pt x="317" y="12"/>
                      </a:cubicBezTo>
                      <a:lnTo>
                        <a:pt x="17" y="328"/>
                      </a:lnTo>
                      <a:cubicBezTo>
                        <a:pt x="1" y="344"/>
                        <a:pt x="1" y="359"/>
                        <a:pt x="17" y="359"/>
                      </a:cubicBezTo>
                      <a:cubicBezTo>
                        <a:pt x="17" y="367"/>
                        <a:pt x="21" y="371"/>
                        <a:pt x="27" y="371"/>
                      </a:cubicBezTo>
                      <a:cubicBezTo>
                        <a:pt x="33" y="371"/>
                        <a:pt x="41" y="367"/>
                        <a:pt x="49" y="359"/>
                      </a:cubicBezTo>
                      <a:lnTo>
                        <a:pt x="348" y="43"/>
                      </a:lnTo>
                      <a:cubicBezTo>
                        <a:pt x="365" y="28"/>
                        <a:pt x="365" y="12"/>
                        <a:pt x="348" y="12"/>
                      </a:cubicBezTo>
                      <a:cubicBezTo>
                        <a:pt x="348" y="4"/>
                        <a:pt x="345" y="0"/>
                        <a:pt x="33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31" name="Google Shape;454;p35">
                <a:extLst>
                  <a:ext uri="{FF2B5EF4-FFF2-40B4-BE49-F238E27FC236}">
                    <a16:creationId xmlns:a16="http://schemas.microsoft.com/office/drawing/2014/main" id="{979B0168-BF68-A865-118F-7C333DB895A6}"/>
                  </a:ext>
                </a:extLst>
              </p:cNvPr>
              <p:cNvSpPr/>
              <p:nvPr/>
            </p:nvSpPr>
            <p:spPr>
              <a:xfrm flipH="1">
                <a:off x="8330411" y="1418772"/>
                <a:ext cx="301467" cy="322224"/>
              </a:xfrm>
              <a:custGeom>
                <a:avLst/>
                <a:gdLst/>
                <a:ahLst/>
                <a:cxnLst/>
                <a:rect l="l" t="t" r="r" b="b"/>
                <a:pathLst>
                  <a:path w="3807" h="4069" extrusionOk="0">
                    <a:moveTo>
                      <a:pt x="1635" y="0"/>
                    </a:moveTo>
                    <a:cubicBezTo>
                      <a:pt x="1432" y="0"/>
                      <a:pt x="1468" y="797"/>
                      <a:pt x="1515" y="1326"/>
                    </a:cubicBezTo>
                    <a:lnTo>
                      <a:pt x="1515" y="1326"/>
                    </a:lnTo>
                    <a:cubicBezTo>
                      <a:pt x="1445" y="828"/>
                      <a:pt x="1285" y="103"/>
                      <a:pt x="947" y="103"/>
                    </a:cubicBezTo>
                    <a:cubicBezTo>
                      <a:pt x="927" y="103"/>
                      <a:pt x="906" y="105"/>
                      <a:pt x="885" y="111"/>
                    </a:cubicBezTo>
                    <a:cubicBezTo>
                      <a:pt x="609" y="186"/>
                      <a:pt x="820" y="1335"/>
                      <a:pt x="919" y="1807"/>
                    </a:cubicBezTo>
                    <a:lnTo>
                      <a:pt x="919" y="1807"/>
                    </a:lnTo>
                    <a:cubicBezTo>
                      <a:pt x="829" y="1418"/>
                      <a:pt x="613" y="598"/>
                      <a:pt x="401" y="598"/>
                    </a:cubicBezTo>
                    <a:cubicBezTo>
                      <a:pt x="394" y="598"/>
                      <a:pt x="387" y="599"/>
                      <a:pt x="379" y="601"/>
                    </a:cubicBezTo>
                    <a:cubicBezTo>
                      <a:pt x="47" y="696"/>
                      <a:pt x="0" y="2654"/>
                      <a:pt x="569" y="3571"/>
                    </a:cubicBezTo>
                    <a:cubicBezTo>
                      <a:pt x="658" y="3729"/>
                      <a:pt x="989" y="4068"/>
                      <a:pt x="1552" y="4068"/>
                    </a:cubicBezTo>
                    <a:cubicBezTo>
                      <a:pt x="1886" y="4068"/>
                      <a:pt x="2301" y="3949"/>
                      <a:pt x="2795" y="3602"/>
                    </a:cubicBezTo>
                    <a:cubicBezTo>
                      <a:pt x="3286" y="3255"/>
                      <a:pt x="3806" y="2164"/>
                      <a:pt x="3507" y="1911"/>
                    </a:cubicBezTo>
                    <a:cubicBezTo>
                      <a:pt x="3457" y="1869"/>
                      <a:pt x="3403" y="1851"/>
                      <a:pt x="3349" y="1851"/>
                    </a:cubicBezTo>
                    <a:cubicBezTo>
                      <a:pt x="3062" y="1851"/>
                      <a:pt x="2749" y="2354"/>
                      <a:pt x="2749" y="2354"/>
                    </a:cubicBezTo>
                    <a:cubicBezTo>
                      <a:pt x="2749" y="2354"/>
                      <a:pt x="2953" y="174"/>
                      <a:pt x="2464" y="142"/>
                    </a:cubicBezTo>
                    <a:cubicBezTo>
                      <a:pt x="2460" y="142"/>
                      <a:pt x="2457" y="142"/>
                      <a:pt x="2453" y="142"/>
                    </a:cubicBezTo>
                    <a:cubicBezTo>
                      <a:pt x="2060" y="142"/>
                      <a:pt x="2130" y="1742"/>
                      <a:pt x="2132" y="1784"/>
                    </a:cubicBezTo>
                    <a:lnTo>
                      <a:pt x="2132" y="1784"/>
                    </a:lnTo>
                    <a:cubicBezTo>
                      <a:pt x="2130" y="1740"/>
                      <a:pt x="2048" y="32"/>
                      <a:pt x="1643" y="1"/>
                    </a:cubicBezTo>
                    <a:cubicBezTo>
                      <a:pt x="1640" y="0"/>
                      <a:pt x="1637" y="0"/>
                      <a:pt x="1635"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32" name="Google Shape;455;p35">
                <a:extLst>
                  <a:ext uri="{FF2B5EF4-FFF2-40B4-BE49-F238E27FC236}">
                    <a16:creationId xmlns:a16="http://schemas.microsoft.com/office/drawing/2014/main" id="{28272082-71D2-7D02-0B18-9035744F0A46}"/>
                  </a:ext>
                </a:extLst>
              </p:cNvPr>
              <p:cNvSpPr/>
              <p:nvPr/>
            </p:nvSpPr>
            <p:spPr>
              <a:xfrm flipH="1">
                <a:off x="8010249" y="1623952"/>
                <a:ext cx="380258" cy="629244"/>
              </a:xfrm>
              <a:custGeom>
                <a:avLst/>
                <a:gdLst/>
                <a:ahLst/>
                <a:cxnLst/>
                <a:rect l="l" t="t" r="r" b="b"/>
                <a:pathLst>
                  <a:path w="4802" h="7946" extrusionOk="0">
                    <a:moveTo>
                      <a:pt x="4660" y="0"/>
                    </a:moveTo>
                    <a:cubicBezTo>
                      <a:pt x="1659" y="190"/>
                      <a:pt x="1217" y="3269"/>
                      <a:pt x="0" y="4691"/>
                    </a:cubicBezTo>
                    <a:cubicBezTo>
                      <a:pt x="585" y="5940"/>
                      <a:pt x="1501" y="6650"/>
                      <a:pt x="2133" y="7945"/>
                    </a:cubicBezTo>
                    <a:cubicBezTo>
                      <a:pt x="3744" y="6382"/>
                      <a:pt x="4802" y="4628"/>
                      <a:pt x="4802" y="4628"/>
                    </a:cubicBezTo>
                    <a:lnTo>
                      <a:pt x="466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33" name="Google Shape;456;p35">
                <a:extLst>
                  <a:ext uri="{FF2B5EF4-FFF2-40B4-BE49-F238E27FC236}">
                    <a16:creationId xmlns:a16="http://schemas.microsoft.com/office/drawing/2014/main" id="{CE448DD9-C7B3-96EC-BB67-BF3A1013A312}"/>
                  </a:ext>
                </a:extLst>
              </p:cNvPr>
              <p:cNvSpPr/>
              <p:nvPr/>
            </p:nvSpPr>
            <p:spPr>
              <a:xfrm flipH="1">
                <a:off x="7519905" y="4250115"/>
                <a:ext cx="298933" cy="209616"/>
              </a:xfrm>
              <a:custGeom>
                <a:avLst/>
                <a:gdLst/>
                <a:ahLst/>
                <a:cxnLst/>
                <a:rect l="l" t="t" r="r" b="b"/>
                <a:pathLst>
                  <a:path w="3775" h="2647" extrusionOk="0">
                    <a:moveTo>
                      <a:pt x="2021" y="1"/>
                    </a:moveTo>
                    <a:cubicBezTo>
                      <a:pt x="1735" y="1"/>
                      <a:pt x="1445" y="180"/>
                      <a:pt x="1485" y="530"/>
                    </a:cubicBezTo>
                    <a:cubicBezTo>
                      <a:pt x="1506" y="662"/>
                      <a:pt x="1429" y="730"/>
                      <a:pt x="1251" y="730"/>
                    </a:cubicBezTo>
                    <a:cubicBezTo>
                      <a:pt x="1024" y="730"/>
                      <a:pt x="631" y="618"/>
                      <a:pt x="64" y="388"/>
                    </a:cubicBezTo>
                    <a:cubicBezTo>
                      <a:pt x="32" y="546"/>
                      <a:pt x="0" y="751"/>
                      <a:pt x="0" y="972"/>
                    </a:cubicBezTo>
                    <a:cubicBezTo>
                      <a:pt x="0" y="1399"/>
                      <a:pt x="205" y="1572"/>
                      <a:pt x="300" y="1810"/>
                    </a:cubicBezTo>
                    <a:cubicBezTo>
                      <a:pt x="300" y="1810"/>
                      <a:pt x="885" y="2078"/>
                      <a:pt x="1548" y="2362"/>
                    </a:cubicBezTo>
                    <a:cubicBezTo>
                      <a:pt x="1738" y="2457"/>
                      <a:pt x="2006" y="2568"/>
                      <a:pt x="2290" y="2646"/>
                    </a:cubicBezTo>
                    <a:cubicBezTo>
                      <a:pt x="2480" y="1920"/>
                      <a:pt x="2985" y="1273"/>
                      <a:pt x="3775" y="1067"/>
                    </a:cubicBezTo>
                    <a:cubicBezTo>
                      <a:pt x="3507" y="925"/>
                      <a:pt x="3175" y="814"/>
                      <a:pt x="2812" y="704"/>
                    </a:cubicBezTo>
                    <a:cubicBezTo>
                      <a:pt x="2654" y="641"/>
                      <a:pt x="2638" y="403"/>
                      <a:pt x="2448" y="182"/>
                    </a:cubicBezTo>
                    <a:cubicBezTo>
                      <a:pt x="2350" y="61"/>
                      <a:pt x="2186" y="1"/>
                      <a:pt x="20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4" name="Google Shape;457;p35">
                <a:extLst>
                  <a:ext uri="{FF2B5EF4-FFF2-40B4-BE49-F238E27FC236}">
                    <a16:creationId xmlns:a16="http://schemas.microsoft.com/office/drawing/2014/main" id="{9B87F03A-DDB3-6D52-348A-2CD24062D68A}"/>
                  </a:ext>
                </a:extLst>
              </p:cNvPr>
              <p:cNvSpPr/>
              <p:nvPr/>
            </p:nvSpPr>
            <p:spPr>
              <a:xfrm flipH="1">
                <a:off x="7444830" y="4334531"/>
                <a:ext cx="192663" cy="138978"/>
              </a:xfrm>
              <a:custGeom>
                <a:avLst/>
                <a:gdLst/>
                <a:ahLst/>
                <a:cxnLst/>
                <a:rect l="l" t="t" r="r" b="b"/>
                <a:pathLst>
                  <a:path w="2433" h="1755" extrusionOk="0">
                    <a:moveTo>
                      <a:pt x="1485" y="1"/>
                    </a:moveTo>
                    <a:cubicBezTo>
                      <a:pt x="695" y="207"/>
                      <a:pt x="190" y="854"/>
                      <a:pt x="0" y="1580"/>
                    </a:cubicBezTo>
                    <a:cubicBezTo>
                      <a:pt x="332" y="1681"/>
                      <a:pt x="685" y="1755"/>
                      <a:pt x="1058" y="1755"/>
                    </a:cubicBezTo>
                    <a:cubicBezTo>
                      <a:pt x="1449" y="1755"/>
                      <a:pt x="1862" y="1673"/>
                      <a:pt x="2291" y="1454"/>
                    </a:cubicBezTo>
                    <a:cubicBezTo>
                      <a:pt x="2433" y="744"/>
                      <a:pt x="2433" y="396"/>
                      <a:pt x="148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35" name="Google Shape;458;p35">
                <a:extLst>
                  <a:ext uri="{FF2B5EF4-FFF2-40B4-BE49-F238E27FC236}">
                    <a16:creationId xmlns:a16="http://schemas.microsoft.com/office/drawing/2014/main" id="{15FFAE63-9368-4B56-91BB-32BE28DB66B8}"/>
                  </a:ext>
                </a:extLst>
              </p:cNvPr>
              <p:cNvSpPr/>
              <p:nvPr/>
            </p:nvSpPr>
            <p:spPr>
              <a:xfrm flipH="1">
                <a:off x="7448557" y="4372067"/>
                <a:ext cx="356581" cy="101442"/>
              </a:xfrm>
              <a:custGeom>
                <a:avLst/>
                <a:gdLst/>
                <a:ahLst/>
                <a:cxnLst/>
                <a:rect l="l" t="t" r="r" b="b"/>
                <a:pathLst>
                  <a:path w="4503" h="1281" extrusionOk="0">
                    <a:moveTo>
                      <a:pt x="1" y="1"/>
                    </a:moveTo>
                    <a:lnTo>
                      <a:pt x="32" y="443"/>
                    </a:lnTo>
                    <a:cubicBezTo>
                      <a:pt x="32" y="443"/>
                      <a:pt x="712" y="538"/>
                      <a:pt x="1375" y="822"/>
                    </a:cubicBezTo>
                    <a:cubicBezTo>
                      <a:pt x="1792" y="1016"/>
                      <a:pt x="2431" y="1281"/>
                      <a:pt x="3155" y="1281"/>
                    </a:cubicBezTo>
                    <a:cubicBezTo>
                      <a:pt x="3555" y="1281"/>
                      <a:pt x="3981" y="1200"/>
                      <a:pt x="4408" y="980"/>
                    </a:cubicBezTo>
                    <a:cubicBezTo>
                      <a:pt x="4408" y="822"/>
                      <a:pt x="4503" y="680"/>
                      <a:pt x="4455" y="554"/>
                    </a:cubicBezTo>
                    <a:lnTo>
                      <a:pt x="4455" y="554"/>
                    </a:lnTo>
                    <a:cubicBezTo>
                      <a:pt x="4038" y="766"/>
                      <a:pt x="3606" y="844"/>
                      <a:pt x="3195" y="844"/>
                    </a:cubicBezTo>
                    <a:cubicBezTo>
                      <a:pt x="2438" y="844"/>
                      <a:pt x="1747" y="580"/>
                      <a:pt x="1327" y="396"/>
                    </a:cubicBezTo>
                    <a:cubicBezTo>
                      <a:pt x="680" y="95"/>
                      <a:pt x="1" y="1"/>
                      <a:pt x="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36" name="Google Shape;459;p35">
                <a:extLst>
                  <a:ext uri="{FF2B5EF4-FFF2-40B4-BE49-F238E27FC236}">
                    <a16:creationId xmlns:a16="http://schemas.microsoft.com/office/drawing/2014/main" id="{4622D55B-5323-8BFC-F7AC-119F4BF78EBD}"/>
                  </a:ext>
                </a:extLst>
              </p:cNvPr>
              <p:cNvSpPr/>
              <p:nvPr/>
            </p:nvSpPr>
            <p:spPr>
              <a:xfrm flipH="1">
                <a:off x="8060201" y="4123675"/>
                <a:ext cx="161399" cy="264152"/>
              </a:xfrm>
              <a:custGeom>
                <a:avLst/>
                <a:gdLst/>
                <a:ahLst/>
                <a:cxnLst/>
                <a:rect l="l" t="t" r="r" b="b"/>
                <a:pathLst>
                  <a:path w="2038" h="3215" extrusionOk="0">
                    <a:moveTo>
                      <a:pt x="15" y="0"/>
                    </a:moveTo>
                    <a:cubicBezTo>
                      <a:pt x="0" y="742"/>
                      <a:pt x="0" y="1548"/>
                      <a:pt x="15" y="2464"/>
                    </a:cubicBezTo>
                    <a:cubicBezTo>
                      <a:pt x="44" y="3054"/>
                      <a:pt x="358" y="3215"/>
                      <a:pt x="691" y="3215"/>
                    </a:cubicBezTo>
                    <a:cubicBezTo>
                      <a:pt x="1090" y="3215"/>
                      <a:pt x="1516" y="2985"/>
                      <a:pt x="1516" y="2985"/>
                    </a:cubicBezTo>
                    <a:cubicBezTo>
                      <a:pt x="1738" y="2212"/>
                      <a:pt x="1832" y="1359"/>
                      <a:pt x="2037" y="458"/>
                    </a:cubicBezTo>
                    <a:cubicBezTo>
                      <a:pt x="1137" y="363"/>
                      <a:pt x="805" y="205"/>
                      <a:pt x="15" y="0"/>
                    </a:cubicBezTo>
                    <a:close/>
                  </a:path>
                </a:pathLst>
              </a:custGeom>
              <a:solidFill>
                <a:srgbClr val="8D6149"/>
              </a:solidFill>
              <a:ln>
                <a:noFill/>
              </a:ln>
            </p:spPr>
            <p:txBody>
              <a:bodyPr spcFirstLastPara="1" wrap="square" lIns="121900" tIns="121900" rIns="121900" bIns="121900" anchor="ctr" anchorCtr="0">
                <a:noAutofit/>
              </a:bodyPr>
              <a:lstStyle/>
              <a:p>
                <a:endParaRPr sz="2400"/>
              </a:p>
            </p:txBody>
          </p:sp>
          <p:sp>
            <p:nvSpPr>
              <p:cNvPr id="137" name="Google Shape;460;p35">
                <a:extLst>
                  <a:ext uri="{FF2B5EF4-FFF2-40B4-BE49-F238E27FC236}">
                    <a16:creationId xmlns:a16="http://schemas.microsoft.com/office/drawing/2014/main" id="{EB43C546-FE4A-1E90-8404-EB8B5F5B3E9A}"/>
                  </a:ext>
                </a:extLst>
              </p:cNvPr>
              <p:cNvSpPr/>
              <p:nvPr/>
            </p:nvSpPr>
            <p:spPr>
              <a:xfrm flipH="1">
                <a:off x="7508593" y="2504540"/>
                <a:ext cx="740562" cy="1671305"/>
              </a:xfrm>
              <a:custGeom>
                <a:avLst/>
                <a:gdLst/>
                <a:ahLst/>
                <a:cxnLst/>
                <a:rect l="l" t="t" r="r" b="b"/>
                <a:pathLst>
                  <a:path w="9352" h="21105" extrusionOk="0">
                    <a:moveTo>
                      <a:pt x="1248" y="1"/>
                    </a:moveTo>
                    <a:cubicBezTo>
                      <a:pt x="285" y="1770"/>
                      <a:pt x="142" y="3507"/>
                      <a:pt x="616" y="5418"/>
                    </a:cubicBezTo>
                    <a:cubicBezTo>
                      <a:pt x="584" y="9304"/>
                      <a:pt x="1121" y="12400"/>
                      <a:pt x="1121" y="12400"/>
                    </a:cubicBezTo>
                    <a:cubicBezTo>
                      <a:pt x="1121" y="12400"/>
                      <a:pt x="1" y="13806"/>
                      <a:pt x="363" y="20567"/>
                    </a:cubicBezTo>
                    <a:cubicBezTo>
                      <a:pt x="1153" y="20772"/>
                      <a:pt x="1485" y="20930"/>
                      <a:pt x="2385" y="21025"/>
                    </a:cubicBezTo>
                    <a:cubicBezTo>
                      <a:pt x="2875" y="19003"/>
                      <a:pt x="4060" y="15007"/>
                      <a:pt x="4407" y="12827"/>
                    </a:cubicBezTo>
                    <a:cubicBezTo>
                      <a:pt x="4849" y="10110"/>
                      <a:pt x="4849" y="11041"/>
                      <a:pt x="4992" y="8720"/>
                    </a:cubicBezTo>
                    <a:cubicBezTo>
                      <a:pt x="5134" y="10757"/>
                      <a:pt x="5182" y="10616"/>
                      <a:pt x="5608" y="12811"/>
                    </a:cubicBezTo>
                    <a:cubicBezTo>
                      <a:pt x="4755" y="15780"/>
                      <a:pt x="5734" y="18213"/>
                      <a:pt x="5671" y="21073"/>
                    </a:cubicBezTo>
                    <a:cubicBezTo>
                      <a:pt x="6445" y="20993"/>
                      <a:pt x="6903" y="21104"/>
                      <a:pt x="7566" y="20851"/>
                    </a:cubicBezTo>
                    <a:cubicBezTo>
                      <a:pt x="7867" y="18893"/>
                      <a:pt x="8783" y="14628"/>
                      <a:pt x="8909" y="13411"/>
                    </a:cubicBezTo>
                    <a:cubicBezTo>
                      <a:pt x="9272" y="9731"/>
                      <a:pt x="9352" y="1943"/>
                      <a:pt x="8261" y="1"/>
                    </a:cubicBezTo>
                    <a:cubicBezTo>
                      <a:pt x="7220" y="308"/>
                      <a:pt x="6170" y="427"/>
                      <a:pt x="5127" y="427"/>
                    </a:cubicBezTo>
                    <a:cubicBezTo>
                      <a:pt x="3812" y="427"/>
                      <a:pt x="2508" y="238"/>
                      <a:pt x="124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38" name="Google Shape;461;p35">
                <a:extLst>
                  <a:ext uri="{FF2B5EF4-FFF2-40B4-BE49-F238E27FC236}">
                    <a16:creationId xmlns:a16="http://schemas.microsoft.com/office/drawing/2014/main" id="{EC5E473C-ED99-CADB-FC4B-3AD3752123FD}"/>
                  </a:ext>
                </a:extLst>
              </p:cNvPr>
              <p:cNvSpPr/>
              <p:nvPr/>
            </p:nvSpPr>
            <p:spPr>
              <a:xfrm flipH="1">
                <a:off x="7932641" y="4313546"/>
                <a:ext cx="301467" cy="210012"/>
              </a:xfrm>
              <a:custGeom>
                <a:avLst/>
                <a:gdLst/>
                <a:ahLst/>
                <a:cxnLst/>
                <a:rect l="l" t="t" r="r" b="b"/>
                <a:pathLst>
                  <a:path w="3807" h="2652" extrusionOk="0">
                    <a:moveTo>
                      <a:pt x="2086" y="1"/>
                    </a:moveTo>
                    <a:cubicBezTo>
                      <a:pt x="1828" y="1"/>
                      <a:pt x="1580" y="152"/>
                      <a:pt x="1580" y="472"/>
                    </a:cubicBezTo>
                    <a:cubicBezTo>
                      <a:pt x="1586" y="587"/>
                      <a:pt x="1521" y="647"/>
                      <a:pt x="1383" y="647"/>
                    </a:cubicBezTo>
                    <a:cubicBezTo>
                      <a:pt x="1165" y="647"/>
                      <a:pt x="765" y="497"/>
                      <a:pt x="173" y="187"/>
                    </a:cubicBezTo>
                    <a:cubicBezTo>
                      <a:pt x="126" y="345"/>
                      <a:pt x="63" y="535"/>
                      <a:pt x="47" y="756"/>
                    </a:cubicBezTo>
                    <a:cubicBezTo>
                      <a:pt x="0" y="1182"/>
                      <a:pt x="190" y="1371"/>
                      <a:pt x="268" y="1609"/>
                    </a:cubicBezTo>
                    <a:cubicBezTo>
                      <a:pt x="268" y="1609"/>
                      <a:pt x="837" y="1940"/>
                      <a:pt x="1453" y="2288"/>
                    </a:cubicBezTo>
                    <a:cubicBezTo>
                      <a:pt x="1643" y="2399"/>
                      <a:pt x="1879" y="2525"/>
                      <a:pt x="2180" y="2651"/>
                    </a:cubicBezTo>
                    <a:cubicBezTo>
                      <a:pt x="2433" y="1940"/>
                      <a:pt x="3001" y="1371"/>
                      <a:pt x="3806" y="1245"/>
                    </a:cubicBezTo>
                    <a:cubicBezTo>
                      <a:pt x="3554" y="1072"/>
                      <a:pt x="3238" y="929"/>
                      <a:pt x="2875" y="788"/>
                    </a:cubicBezTo>
                    <a:cubicBezTo>
                      <a:pt x="2717" y="708"/>
                      <a:pt x="2732" y="472"/>
                      <a:pt x="2574" y="234"/>
                    </a:cubicBezTo>
                    <a:cubicBezTo>
                      <a:pt x="2468" y="81"/>
                      <a:pt x="2274" y="1"/>
                      <a:pt x="208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 name="Google Shape;462;p35">
                <a:extLst>
                  <a:ext uri="{FF2B5EF4-FFF2-40B4-BE49-F238E27FC236}">
                    <a16:creationId xmlns:a16="http://schemas.microsoft.com/office/drawing/2014/main" id="{6C9D36BA-2571-C470-1AD5-CC33A62D36B6}"/>
                  </a:ext>
                </a:extLst>
              </p:cNvPr>
              <p:cNvSpPr/>
              <p:nvPr/>
            </p:nvSpPr>
            <p:spPr>
              <a:xfrm flipH="1">
                <a:off x="7872617" y="4419581"/>
                <a:ext cx="348979" cy="127971"/>
              </a:xfrm>
              <a:custGeom>
                <a:avLst/>
                <a:gdLst/>
                <a:ahLst/>
                <a:cxnLst/>
                <a:rect l="l" t="t" r="r" b="b"/>
                <a:pathLst>
                  <a:path w="4407" h="1616" extrusionOk="0">
                    <a:moveTo>
                      <a:pt x="0" y="1"/>
                    </a:moveTo>
                    <a:lnTo>
                      <a:pt x="0" y="428"/>
                    </a:lnTo>
                    <a:cubicBezTo>
                      <a:pt x="0" y="428"/>
                      <a:pt x="679" y="649"/>
                      <a:pt x="1295" y="997"/>
                    </a:cubicBezTo>
                    <a:cubicBezTo>
                      <a:pt x="1737" y="1257"/>
                      <a:pt x="2441" y="1616"/>
                      <a:pt x="3270" y="1616"/>
                    </a:cubicBezTo>
                    <a:cubicBezTo>
                      <a:pt x="3596" y="1616"/>
                      <a:pt x="3940" y="1561"/>
                      <a:pt x="4297" y="1422"/>
                    </a:cubicBezTo>
                    <a:cubicBezTo>
                      <a:pt x="4312" y="1264"/>
                      <a:pt x="4407" y="1138"/>
                      <a:pt x="4391" y="997"/>
                    </a:cubicBezTo>
                    <a:lnTo>
                      <a:pt x="4391" y="997"/>
                    </a:lnTo>
                    <a:cubicBezTo>
                      <a:pt x="4062" y="1121"/>
                      <a:pt x="3735" y="1172"/>
                      <a:pt x="3419" y="1172"/>
                    </a:cubicBezTo>
                    <a:cubicBezTo>
                      <a:pt x="2536" y="1172"/>
                      <a:pt x="1749" y="779"/>
                      <a:pt x="1295" y="523"/>
                    </a:cubicBezTo>
                    <a:cubicBezTo>
                      <a:pt x="679" y="159"/>
                      <a:pt x="0" y="1"/>
                      <a:pt x="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40" name="Google Shape;463;p35">
                <a:extLst>
                  <a:ext uri="{FF2B5EF4-FFF2-40B4-BE49-F238E27FC236}">
                    <a16:creationId xmlns:a16="http://schemas.microsoft.com/office/drawing/2014/main" id="{D4B20A2C-8E3A-29C5-837E-EA174EEEA77A}"/>
                  </a:ext>
                </a:extLst>
              </p:cNvPr>
              <p:cNvSpPr/>
              <p:nvPr/>
            </p:nvSpPr>
            <p:spPr>
              <a:xfrm flipH="1">
                <a:off x="7601148" y="4299529"/>
                <a:ext cx="73882" cy="36427"/>
              </a:xfrm>
              <a:custGeom>
                <a:avLst/>
                <a:gdLst/>
                <a:ahLst/>
                <a:cxnLst/>
                <a:rect l="l" t="t" r="r" b="b"/>
                <a:pathLst>
                  <a:path w="933" h="460" extrusionOk="0">
                    <a:moveTo>
                      <a:pt x="901" y="0"/>
                    </a:moveTo>
                    <a:cubicBezTo>
                      <a:pt x="632" y="17"/>
                      <a:pt x="411" y="112"/>
                      <a:pt x="253" y="221"/>
                    </a:cubicBezTo>
                    <a:cubicBezTo>
                      <a:pt x="95" y="333"/>
                      <a:pt x="17" y="427"/>
                      <a:pt x="17" y="427"/>
                    </a:cubicBezTo>
                    <a:cubicBezTo>
                      <a:pt x="0" y="443"/>
                      <a:pt x="0" y="443"/>
                      <a:pt x="17" y="459"/>
                    </a:cubicBezTo>
                    <a:lnTo>
                      <a:pt x="48" y="459"/>
                    </a:lnTo>
                    <a:cubicBezTo>
                      <a:pt x="48" y="443"/>
                      <a:pt x="143" y="348"/>
                      <a:pt x="301" y="253"/>
                    </a:cubicBezTo>
                    <a:cubicBezTo>
                      <a:pt x="443" y="143"/>
                      <a:pt x="664" y="48"/>
                      <a:pt x="901" y="32"/>
                    </a:cubicBezTo>
                    <a:cubicBezTo>
                      <a:pt x="916" y="32"/>
                      <a:pt x="933" y="32"/>
                      <a:pt x="933" y="17"/>
                    </a:cubicBezTo>
                    <a:cubicBezTo>
                      <a:pt x="916" y="0"/>
                      <a:pt x="916" y="0"/>
                      <a:pt x="90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1" name="Google Shape;464;p35">
                <a:extLst>
                  <a:ext uri="{FF2B5EF4-FFF2-40B4-BE49-F238E27FC236}">
                    <a16:creationId xmlns:a16="http://schemas.microsoft.com/office/drawing/2014/main" id="{B08D7943-C546-89FB-E82E-F66E1DA400D2}"/>
                  </a:ext>
                </a:extLst>
              </p:cNvPr>
              <p:cNvSpPr/>
              <p:nvPr/>
            </p:nvSpPr>
            <p:spPr>
              <a:xfrm flipH="1">
                <a:off x="7557356" y="4315843"/>
                <a:ext cx="81326" cy="44742"/>
              </a:xfrm>
              <a:custGeom>
                <a:avLst/>
                <a:gdLst/>
                <a:ahLst/>
                <a:cxnLst/>
                <a:rect l="l" t="t" r="r" b="b"/>
                <a:pathLst>
                  <a:path w="1027" h="565" extrusionOk="0">
                    <a:moveTo>
                      <a:pt x="1011" y="0"/>
                    </a:moveTo>
                    <a:cubicBezTo>
                      <a:pt x="773" y="15"/>
                      <a:pt x="537" y="158"/>
                      <a:pt x="348" y="285"/>
                    </a:cubicBezTo>
                    <a:cubicBezTo>
                      <a:pt x="158" y="395"/>
                      <a:pt x="15" y="521"/>
                      <a:pt x="15" y="521"/>
                    </a:cubicBezTo>
                    <a:cubicBezTo>
                      <a:pt x="15" y="537"/>
                      <a:pt x="0" y="553"/>
                      <a:pt x="15" y="553"/>
                    </a:cubicBezTo>
                    <a:cubicBezTo>
                      <a:pt x="15" y="561"/>
                      <a:pt x="19" y="565"/>
                      <a:pt x="25" y="565"/>
                    </a:cubicBezTo>
                    <a:cubicBezTo>
                      <a:pt x="31" y="565"/>
                      <a:pt x="39" y="561"/>
                      <a:pt x="47" y="553"/>
                    </a:cubicBezTo>
                    <a:cubicBezTo>
                      <a:pt x="78" y="521"/>
                      <a:pt x="221" y="411"/>
                      <a:pt x="394" y="285"/>
                    </a:cubicBezTo>
                    <a:cubicBezTo>
                      <a:pt x="584" y="173"/>
                      <a:pt x="805" y="64"/>
                      <a:pt x="1011" y="47"/>
                    </a:cubicBezTo>
                    <a:cubicBezTo>
                      <a:pt x="1026" y="47"/>
                      <a:pt x="1026" y="32"/>
                      <a:pt x="1026" y="15"/>
                    </a:cubicBezTo>
                    <a:lnTo>
                      <a:pt x="1011"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2" name="Google Shape;465;p35">
                <a:extLst>
                  <a:ext uri="{FF2B5EF4-FFF2-40B4-BE49-F238E27FC236}">
                    <a16:creationId xmlns:a16="http://schemas.microsoft.com/office/drawing/2014/main" id="{9B96E75B-21AF-6BD8-E103-F0E4A209DABF}"/>
                  </a:ext>
                </a:extLst>
              </p:cNvPr>
              <p:cNvSpPr/>
              <p:nvPr/>
            </p:nvSpPr>
            <p:spPr>
              <a:xfrm flipH="1">
                <a:off x="7591091" y="4305231"/>
                <a:ext cx="112684" cy="79428"/>
              </a:xfrm>
              <a:custGeom>
                <a:avLst/>
                <a:gdLst/>
                <a:ahLst/>
                <a:cxnLst/>
                <a:rect l="l" t="t" r="r" b="b"/>
                <a:pathLst>
                  <a:path w="1423" h="1003" extrusionOk="0">
                    <a:moveTo>
                      <a:pt x="31" y="1"/>
                    </a:moveTo>
                    <a:cubicBezTo>
                      <a:pt x="27" y="1"/>
                      <a:pt x="21" y="2"/>
                      <a:pt x="16" y="8"/>
                    </a:cubicBezTo>
                    <a:cubicBezTo>
                      <a:pt x="16" y="8"/>
                      <a:pt x="1" y="23"/>
                      <a:pt x="16" y="23"/>
                    </a:cubicBezTo>
                    <a:cubicBezTo>
                      <a:pt x="32" y="71"/>
                      <a:pt x="79" y="134"/>
                      <a:pt x="127" y="181"/>
                    </a:cubicBezTo>
                    <a:cubicBezTo>
                      <a:pt x="222" y="261"/>
                      <a:pt x="332" y="371"/>
                      <a:pt x="474" y="450"/>
                    </a:cubicBezTo>
                    <a:cubicBezTo>
                      <a:pt x="885" y="735"/>
                      <a:pt x="1391" y="1002"/>
                      <a:pt x="1391" y="1002"/>
                    </a:cubicBezTo>
                    <a:cubicBezTo>
                      <a:pt x="1406" y="1002"/>
                      <a:pt x="1422" y="1002"/>
                      <a:pt x="1422" y="987"/>
                    </a:cubicBezTo>
                    <a:lnTo>
                      <a:pt x="1422" y="956"/>
                    </a:lnTo>
                    <a:lnTo>
                      <a:pt x="1406" y="956"/>
                    </a:lnTo>
                    <a:cubicBezTo>
                      <a:pt x="1343" y="924"/>
                      <a:pt x="1043" y="766"/>
                      <a:pt x="742" y="577"/>
                    </a:cubicBezTo>
                    <a:cubicBezTo>
                      <a:pt x="584" y="482"/>
                      <a:pt x="426" y="387"/>
                      <a:pt x="317" y="276"/>
                    </a:cubicBezTo>
                    <a:cubicBezTo>
                      <a:pt x="253" y="229"/>
                      <a:pt x="190" y="181"/>
                      <a:pt x="142" y="134"/>
                    </a:cubicBezTo>
                    <a:cubicBezTo>
                      <a:pt x="111" y="86"/>
                      <a:pt x="64" y="55"/>
                      <a:pt x="47" y="8"/>
                    </a:cubicBezTo>
                    <a:cubicBezTo>
                      <a:pt x="47" y="8"/>
                      <a:pt x="41" y="1"/>
                      <a:pt x="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3" name="Google Shape;466;p35">
                <a:extLst>
                  <a:ext uri="{FF2B5EF4-FFF2-40B4-BE49-F238E27FC236}">
                    <a16:creationId xmlns:a16="http://schemas.microsoft.com/office/drawing/2014/main" id="{937527BB-3E4F-B055-90D9-744EF1742BE2}"/>
                  </a:ext>
                </a:extLst>
              </p:cNvPr>
              <p:cNvSpPr/>
              <p:nvPr/>
            </p:nvSpPr>
            <p:spPr>
              <a:xfrm flipH="1">
                <a:off x="7449819" y="4418393"/>
                <a:ext cx="178885" cy="25103"/>
              </a:xfrm>
              <a:custGeom>
                <a:avLst/>
                <a:gdLst/>
                <a:ahLst/>
                <a:cxnLst/>
                <a:rect l="l" t="t" r="r" b="b"/>
                <a:pathLst>
                  <a:path w="2259" h="317" extrusionOk="0">
                    <a:moveTo>
                      <a:pt x="2227" y="1"/>
                    </a:moveTo>
                    <a:cubicBezTo>
                      <a:pt x="2195" y="16"/>
                      <a:pt x="1675" y="268"/>
                      <a:pt x="963" y="268"/>
                    </a:cubicBezTo>
                    <a:cubicBezTo>
                      <a:pt x="679" y="268"/>
                      <a:pt x="363" y="222"/>
                      <a:pt x="32" y="111"/>
                    </a:cubicBezTo>
                    <a:cubicBezTo>
                      <a:pt x="32" y="111"/>
                      <a:pt x="16" y="111"/>
                      <a:pt x="16" y="127"/>
                    </a:cubicBezTo>
                    <a:cubicBezTo>
                      <a:pt x="0" y="127"/>
                      <a:pt x="16" y="142"/>
                      <a:pt x="16" y="142"/>
                    </a:cubicBezTo>
                    <a:cubicBezTo>
                      <a:pt x="348" y="268"/>
                      <a:pt x="679" y="317"/>
                      <a:pt x="963" y="317"/>
                    </a:cubicBezTo>
                    <a:cubicBezTo>
                      <a:pt x="1706" y="317"/>
                      <a:pt x="2243" y="47"/>
                      <a:pt x="2259" y="32"/>
                    </a:cubicBezTo>
                    <a:lnTo>
                      <a:pt x="2259" y="16"/>
                    </a:lnTo>
                    <a:cubicBezTo>
                      <a:pt x="2259" y="1"/>
                      <a:pt x="2243" y="1"/>
                      <a:pt x="222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4" name="Google Shape;467;p35">
                <a:extLst>
                  <a:ext uri="{FF2B5EF4-FFF2-40B4-BE49-F238E27FC236}">
                    <a16:creationId xmlns:a16="http://schemas.microsoft.com/office/drawing/2014/main" id="{F2E04483-ADDE-2438-9867-CB03F19297A8}"/>
                  </a:ext>
                </a:extLst>
              </p:cNvPr>
              <p:cNvSpPr/>
              <p:nvPr/>
            </p:nvSpPr>
            <p:spPr>
              <a:xfrm flipH="1">
                <a:off x="8016418" y="4357021"/>
                <a:ext cx="82593" cy="23915"/>
              </a:xfrm>
              <a:custGeom>
                <a:avLst/>
                <a:gdLst/>
                <a:ahLst/>
                <a:cxnLst/>
                <a:rect l="l" t="t" r="r" b="b"/>
                <a:pathLst>
                  <a:path w="1043" h="302" extrusionOk="0">
                    <a:moveTo>
                      <a:pt x="790" y="1"/>
                    </a:moveTo>
                    <a:cubicBezTo>
                      <a:pt x="552" y="1"/>
                      <a:pt x="348" y="64"/>
                      <a:pt x="221" y="127"/>
                    </a:cubicBezTo>
                    <a:cubicBezTo>
                      <a:pt x="95" y="191"/>
                      <a:pt x="15" y="270"/>
                      <a:pt x="15" y="270"/>
                    </a:cubicBezTo>
                    <a:cubicBezTo>
                      <a:pt x="0" y="270"/>
                      <a:pt x="0" y="285"/>
                      <a:pt x="15" y="302"/>
                    </a:cubicBezTo>
                    <a:lnTo>
                      <a:pt x="47" y="302"/>
                    </a:lnTo>
                    <a:cubicBezTo>
                      <a:pt x="47" y="285"/>
                      <a:pt x="126" y="222"/>
                      <a:pt x="253" y="159"/>
                    </a:cubicBezTo>
                    <a:cubicBezTo>
                      <a:pt x="379" y="96"/>
                      <a:pt x="569" y="49"/>
                      <a:pt x="790" y="49"/>
                    </a:cubicBezTo>
                    <a:cubicBezTo>
                      <a:pt x="868" y="49"/>
                      <a:pt x="948" y="49"/>
                      <a:pt x="1026" y="64"/>
                    </a:cubicBezTo>
                    <a:lnTo>
                      <a:pt x="1043" y="49"/>
                    </a:lnTo>
                    <a:cubicBezTo>
                      <a:pt x="1043" y="33"/>
                      <a:pt x="1043" y="17"/>
                      <a:pt x="1026" y="17"/>
                    </a:cubicBezTo>
                    <a:cubicBezTo>
                      <a:pt x="948" y="1"/>
                      <a:pt x="868" y="1"/>
                      <a:pt x="7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5" name="Google Shape;468;p35">
                <a:extLst>
                  <a:ext uri="{FF2B5EF4-FFF2-40B4-BE49-F238E27FC236}">
                    <a16:creationId xmlns:a16="http://schemas.microsoft.com/office/drawing/2014/main" id="{12E81B34-DC8E-39A6-FF91-D3E287AD688E}"/>
                  </a:ext>
                </a:extLst>
              </p:cNvPr>
              <p:cNvSpPr/>
              <p:nvPr/>
            </p:nvSpPr>
            <p:spPr>
              <a:xfrm flipH="1">
                <a:off x="7987672" y="4380857"/>
                <a:ext cx="83860" cy="24391"/>
              </a:xfrm>
              <a:custGeom>
                <a:avLst/>
                <a:gdLst/>
                <a:ahLst/>
                <a:cxnLst/>
                <a:rect l="l" t="t" r="r" b="b"/>
                <a:pathLst>
                  <a:path w="1059" h="308" extrusionOk="0">
                    <a:moveTo>
                      <a:pt x="885" y="1"/>
                    </a:moveTo>
                    <a:cubicBezTo>
                      <a:pt x="679" y="1"/>
                      <a:pt x="458" y="64"/>
                      <a:pt x="285" y="127"/>
                    </a:cubicBezTo>
                    <a:cubicBezTo>
                      <a:pt x="127" y="205"/>
                      <a:pt x="16" y="269"/>
                      <a:pt x="16" y="269"/>
                    </a:cubicBezTo>
                    <a:cubicBezTo>
                      <a:pt x="1" y="269"/>
                      <a:pt x="1" y="285"/>
                      <a:pt x="1" y="300"/>
                    </a:cubicBezTo>
                    <a:cubicBezTo>
                      <a:pt x="11" y="300"/>
                      <a:pt x="14" y="308"/>
                      <a:pt x="20" y="308"/>
                    </a:cubicBezTo>
                    <a:cubicBezTo>
                      <a:pt x="23" y="308"/>
                      <a:pt x="27" y="306"/>
                      <a:pt x="32" y="300"/>
                    </a:cubicBezTo>
                    <a:cubicBezTo>
                      <a:pt x="64" y="285"/>
                      <a:pt x="174" y="222"/>
                      <a:pt x="332" y="159"/>
                    </a:cubicBezTo>
                    <a:cubicBezTo>
                      <a:pt x="490" y="95"/>
                      <a:pt x="696" y="32"/>
                      <a:pt x="885" y="32"/>
                    </a:cubicBezTo>
                    <a:cubicBezTo>
                      <a:pt x="932" y="32"/>
                      <a:pt x="980" y="47"/>
                      <a:pt x="1027" y="47"/>
                    </a:cubicBezTo>
                    <a:cubicBezTo>
                      <a:pt x="1043" y="47"/>
                      <a:pt x="1043" y="47"/>
                      <a:pt x="1043" y="32"/>
                    </a:cubicBezTo>
                    <a:cubicBezTo>
                      <a:pt x="1058" y="16"/>
                      <a:pt x="1043" y="1"/>
                      <a:pt x="102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 name="Google Shape;469;p35">
                <a:extLst>
                  <a:ext uri="{FF2B5EF4-FFF2-40B4-BE49-F238E27FC236}">
                    <a16:creationId xmlns:a16="http://schemas.microsoft.com/office/drawing/2014/main" id="{F5D18B30-4B8C-97BA-93A7-26E08AA78B49}"/>
                  </a:ext>
                </a:extLst>
              </p:cNvPr>
              <p:cNvSpPr/>
              <p:nvPr/>
            </p:nvSpPr>
            <p:spPr>
              <a:xfrm flipH="1">
                <a:off x="8007708" y="4358367"/>
                <a:ext cx="105161" cy="90118"/>
              </a:xfrm>
              <a:custGeom>
                <a:avLst/>
                <a:gdLst/>
                <a:ahLst/>
                <a:cxnLst/>
                <a:rect l="l" t="t" r="r" b="b"/>
                <a:pathLst>
                  <a:path w="1328" h="1138" extrusionOk="0">
                    <a:moveTo>
                      <a:pt x="17" y="0"/>
                    </a:moveTo>
                    <a:cubicBezTo>
                      <a:pt x="17" y="16"/>
                      <a:pt x="1" y="16"/>
                      <a:pt x="17" y="32"/>
                    </a:cubicBezTo>
                    <a:cubicBezTo>
                      <a:pt x="32" y="79"/>
                      <a:pt x="64" y="127"/>
                      <a:pt x="112" y="190"/>
                    </a:cubicBezTo>
                    <a:cubicBezTo>
                      <a:pt x="190" y="285"/>
                      <a:pt x="301" y="395"/>
                      <a:pt x="428" y="506"/>
                    </a:cubicBezTo>
                    <a:cubicBezTo>
                      <a:pt x="807" y="822"/>
                      <a:pt x="1296" y="1138"/>
                      <a:pt x="1296" y="1138"/>
                    </a:cubicBezTo>
                    <a:cubicBezTo>
                      <a:pt x="1296" y="1138"/>
                      <a:pt x="1312" y="1138"/>
                      <a:pt x="1312" y="1121"/>
                    </a:cubicBezTo>
                    <a:cubicBezTo>
                      <a:pt x="1328" y="1121"/>
                      <a:pt x="1328" y="1106"/>
                      <a:pt x="1312" y="1106"/>
                    </a:cubicBezTo>
                    <a:cubicBezTo>
                      <a:pt x="1312" y="1106"/>
                      <a:pt x="1312" y="1090"/>
                      <a:pt x="1296" y="1090"/>
                    </a:cubicBezTo>
                    <a:cubicBezTo>
                      <a:pt x="1233" y="1058"/>
                      <a:pt x="965" y="869"/>
                      <a:pt x="681" y="647"/>
                    </a:cubicBezTo>
                    <a:cubicBezTo>
                      <a:pt x="538" y="537"/>
                      <a:pt x="396" y="426"/>
                      <a:pt x="285" y="316"/>
                    </a:cubicBezTo>
                    <a:cubicBezTo>
                      <a:pt x="222" y="253"/>
                      <a:pt x="175" y="205"/>
                      <a:pt x="143" y="158"/>
                    </a:cubicBezTo>
                    <a:cubicBezTo>
                      <a:pt x="95" y="110"/>
                      <a:pt x="64" y="64"/>
                      <a:pt x="49" y="16"/>
                    </a:cubicBezTo>
                    <a:cubicBezTo>
                      <a:pt x="49" y="0"/>
                      <a:pt x="32" y="0"/>
                      <a:pt x="1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7" name="Google Shape;470;p35">
                <a:extLst>
                  <a:ext uri="{FF2B5EF4-FFF2-40B4-BE49-F238E27FC236}">
                    <a16:creationId xmlns:a16="http://schemas.microsoft.com/office/drawing/2014/main" id="{D2BC008C-7B0A-0F48-0DA8-A6035F2DB0FD}"/>
                  </a:ext>
                </a:extLst>
              </p:cNvPr>
              <p:cNvSpPr/>
              <p:nvPr/>
            </p:nvSpPr>
            <p:spPr>
              <a:xfrm flipH="1">
                <a:off x="7568615" y="2540809"/>
                <a:ext cx="603013" cy="68895"/>
              </a:xfrm>
              <a:custGeom>
                <a:avLst/>
                <a:gdLst/>
                <a:ahLst/>
                <a:cxnLst/>
                <a:rect l="l" t="t" r="r" b="b"/>
                <a:pathLst>
                  <a:path w="7615" h="870" extrusionOk="0">
                    <a:moveTo>
                      <a:pt x="33" y="0"/>
                    </a:moveTo>
                    <a:cubicBezTo>
                      <a:pt x="16" y="0"/>
                      <a:pt x="1" y="0"/>
                      <a:pt x="1" y="17"/>
                    </a:cubicBezTo>
                    <a:cubicBezTo>
                      <a:pt x="1" y="32"/>
                      <a:pt x="1" y="48"/>
                      <a:pt x="16" y="48"/>
                    </a:cubicBezTo>
                    <a:cubicBezTo>
                      <a:pt x="1486" y="680"/>
                      <a:pt x="2939" y="870"/>
                      <a:pt x="4155" y="870"/>
                    </a:cubicBezTo>
                    <a:cubicBezTo>
                      <a:pt x="6177" y="870"/>
                      <a:pt x="7598" y="348"/>
                      <a:pt x="7598" y="348"/>
                    </a:cubicBezTo>
                    <a:cubicBezTo>
                      <a:pt x="7615" y="348"/>
                      <a:pt x="7615" y="332"/>
                      <a:pt x="7615" y="316"/>
                    </a:cubicBezTo>
                    <a:cubicBezTo>
                      <a:pt x="7598" y="301"/>
                      <a:pt x="7598" y="301"/>
                      <a:pt x="7583" y="301"/>
                    </a:cubicBezTo>
                    <a:lnTo>
                      <a:pt x="7567" y="316"/>
                    </a:lnTo>
                    <a:cubicBezTo>
                      <a:pt x="7409" y="364"/>
                      <a:pt x="6035" y="838"/>
                      <a:pt x="4155" y="838"/>
                    </a:cubicBezTo>
                    <a:cubicBezTo>
                      <a:pt x="2939" y="838"/>
                      <a:pt x="1501" y="632"/>
                      <a:pt x="3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 name="Google Shape;471;p35">
                <a:extLst>
                  <a:ext uri="{FF2B5EF4-FFF2-40B4-BE49-F238E27FC236}">
                    <a16:creationId xmlns:a16="http://schemas.microsoft.com/office/drawing/2014/main" id="{69460F3A-01A9-40C8-5584-E0EC289018E0}"/>
                  </a:ext>
                </a:extLst>
              </p:cNvPr>
              <p:cNvSpPr/>
              <p:nvPr/>
            </p:nvSpPr>
            <p:spPr>
              <a:xfrm flipH="1">
                <a:off x="7403512" y="1608114"/>
                <a:ext cx="894502" cy="952497"/>
              </a:xfrm>
              <a:custGeom>
                <a:avLst/>
                <a:gdLst/>
                <a:ahLst/>
                <a:cxnLst/>
                <a:rect l="l" t="t" r="r" b="b"/>
                <a:pathLst>
                  <a:path w="11296" h="12028" extrusionOk="0">
                    <a:moveTo>
                      <a:pt x="4769" y="0"/>
                    </a:moveTo>
                    <a:cubicBezTo>
                      <a:pt x="2851" y="0"/>
                      <a:pt x="1160" y="680"/>
                      <a:pt x="728" y="2048"/>
                    </a:cubicBezTo>
                    <a:cubicBezTo>
                      <a:pt x="1" y="4386"/>
                      <a:pt x="2955" y="8019"/>
                      <a:pt x="1865" y="11321"/>
                    </a:cubicBezTo>
                    <a:cubicBezTo>
                      <a:pt x="3238" y="11669"/>
                      <a:pt x="4771" y="12027"/>
                      <a:pt x="6167" y="12027"/>
                    </a:cubicBezTo>
                    <a:cubicBezTo>
                      <a:pt x="7180" y="12027"/>
                      <a:pt x="8121" y="11839"/>
                      <a:pt x="8878" y="11321"/>
                    </a:cubicBezTo>
                    <a:cubicBezTo>
                      <a:pt x="8341" y="5997"/>
                      <a:pt x="11296" y="2427"/>
                      <a:pt x="8878" y="1053"/>
                    </a:cubicBezTo>
                    <a:cubicBezTo>
                      <a:pt x="7648" y="352"/>
                      <a:pt x="6150" y="0"/>
                      <a:pt x="476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49" name="Google Shape;472;p35">
                <a:extLst>
                  <a:ext uri="{FF2B5EF4-FFF2-40B4-BE49-F238E27FC236}">
                    <a16:creationId xmlns:a16="http://schemas.microsoft.com/office/drawing/2014/main" id="{8567CE5A-628D-7BBD-0FE5-0D149C13C29C}"/>
                  </a:ext>
                </a:extLst>
              </p:cNvPr>
              <p:cNvSpPr/>
              <p:nvPr/>
            </p:nvSpPr>
            <p:spPr>
              <a:xfrm flipH="1">
                <a:off x="7760005" y="1414971"/>
                <a:ext cx="173896" cy="239075"/>
              </a:xfrm>
              <a:custGeom>
                <a:avLst/>
                <a:gdLst/>
                <a:ahLst/>
                <a:cxnLst/>
                <a:rect l="l" t="t" r="r" b="b"/>
                <a:pathLst>
                  <a:path w="2196" h="3019" extrusionOk="0">
                    <a:moveTo>
                      <a:pt x="0" y="1"/>
                    </a:moveTo>
                    <a:lnTo>
                      <a:pt x="95" y="2654"/>
                    </a:lnTo>
                    <a:lnTo>
                      <a:pt x="1896" y="3018"/>
                    </a:lnTo>
                    <a:lnTo>
                      <a:pt x="2195" y="1675"/>
                    </a:lnTo>
                    <a:lnTo>
                      <a:pt x="0" y="1"/>
                    </a:lnTo>
                    <a:close/>
                  </a:path>
                </a:pathLst>
              </a:custGeom>
              <a:solidFill>
                <a:srgbClr val="8D6149"/>
              </a:solidFill>
              <a:ln>
                <a:noFill/>
              </a:ln>
            </p:spPr>
            <p:txBody>
              <a:bodyPr spcFirstLastPara="1" wrap="square" lIns="121900" tIns="121900" rIns="121900" bIns="121900" anchor="ctr" anchorCtr="0">
                <a:noAutofit/>
              </a:bodyPr>
              <a:lstStyle/>
              <a:p>
                <a:endParaRPr sz="2400"/>
              </a:p>
            </p:txBody>
          </p:sp>
          <p:sp>
            <p:nvSpPr>
              <p:cNvPr id="150" name="Google Shape;473;p35">
                <a:extLst>
                  <a:ext uri="{FF2B5EF4-FFF2-40B4-BE49-F238E27FC236}">
                    <a16:creationId xmlns:a16="http://schemas.microsoft.com/office/drawing/2014/main" id="{A5493610-8905-872C-AE86-2C2F3156453E}"/>
                  </a:ext>
                </a:extLst>
              </p:cNvPr>
              <p:cNvSpPr/>
              <p:nvPr/>
            </p:nvSpPr>
            <p:spPr>
              <a:xfrm flipH="1">
                <a:off x="7658645" y="1175502"/>
                <a:ext cx="287767" cy="383992"/>
              </a:xfrm>
              <a:custGeom>
                <a:avLst/>
                <a:gdLst/>
                <a:ahLst/>
                <a:cxnLst/>
                <a:rect l="l" t="t" r="r" b="b"/>
                <a:pathLst>
                  <a:path w="3634" h="4849" extrusionOk="0">
                    <a:moveTo>
                      <a:pt x="1401" y="0"/>
                    </a:moveTo>
                    <a:cubicBezTo>
                      <a:pt x="1340" y="0"/>
                      <a:pt x="1278" y="3"/>
                      <a:pt x="1216" y="8"/>
                    </a:cubicBezTo>
                    <a:cubicBezTo>
                      <a:pt x="142" y="103"/>
                      <a:pt x="0" y="971"/>
                      <a:pt x="173" y="2456"/>
                    </a:cubicBezTo>
                    <a:cubicBezTo>
                      <a:pt x="340" y="3862"/>
                      <a:pt x="1128" y="4848"/>
                      <a:pt x="2122" y="4848"/>
                    </a:cubicBezTo>
                    <a:cubicBezTo>
                      <a:pt x="2167" y="4848"/>
                      <a:pt x="2212" y="4846"/>
                      <a:pt x="2258" y="4842"/>
                    </a:cubicBezTo>
                    <a:cubicBezTo>
                      <a:pt x="3633" y="4731"/>
                      <a:pt x="3585" y="3593"/>
                      <a:pt x="3427" y="2125"/>
                    </a:cubicBezTo>
                    <a:cubicBezTo>
                      <a:pt x="3264" y="726"/>
                      <a:pt x="2399" y="0"/>
                      <a:pt x="1401" y="0"/>
                    </a:cubicBezTo>
                    <a:close/>
                  </a:path>
                </a:pathLst>
              </a:custGeom>
              <a:solidFill>
                <a:srgbClr val="8D6149"/>
              </a:solidFill>
              <a:ln>
                <a:noFill/>
              </a:ln>
            </p:spPr>
            <p:txBody>
              <a:bodyPr spcFirstLastPara="1" wrap="square" lIns="121900" tIns="121900" rIns="121900" bIns="121900" anchor="ctr" anchorCtr="0">
                <a:noAutofit/>
              </a:bodyPr>
              <a:lstStyle/>
              <a:p>
                <a:endParaRPr sz="2400"/>
              </a:p>
            </p:txBody>
          </p:sp>
          <p:sp>
            <p:nvSpPr>
              <p:cNvPr id="151" name="Google Shape;474;p35">
                <a:extLst>
                  <a:ext uri="{FF2B5EF4-FFF2-40B4-BE49-F238E27FC236}">
                    <a16:creationId xmlns:a16="http://schemas.microsoft.com/office/drawing/2014/main" id="{A7CBC256-AAA0-37C1-F695-C3F6B87AF372}"/>
                  </a:ext>
                </a:extLst>
              </p:cNvPr>
              <p:cNvSpPr/>
              <p:nvPr/>
            </p:nvSpPr>
            <p:spPr>
              <a:xfrm flipH="1">
                <a:off x="7896288" y="1360805"/>
                <a:ext cx="96450" cy="101522"/>
              </a:xfrm>
              <a:custGeom>
                <a:avLst/>
                <a:gdLst/>
                <a:ahLst/>
                <a:cxnLst/>
                <a:rect l="l" t="t" r="r" b="b"/>
                <a:pathLst>
                  <a:path w="1218" h="1282" extrusionOk="0">
                    <a:moveTo>
                      <a:pt x="438" y="1"/>
                    </a:moveTo>
                    <a:cubicBezTo>
                      <a:pt x="371" y="1"/>
                      <a:pt x="308" y="18"/>
                      <a:pt x="253" y="53"/>
                    </a:cubicBezTo>
                    <a:cubicBezTo>
                      <a:pt x="17" y="179"/>
                      <a:pt x="0" y="558"/>
                      <a:pt x="190" y="891"/>
                    </a:cubicBezTo>
                    <a:cubicBezTo>
                      <a:pt x="347" y="1133"/>
                      <a:pt x="588" y="1282"/>
                      <a:pt x="791" y="1282"/>
                    </a:cubicBezTo>
                    <a:cubicBezTo>
                      <a:pt x="854" y="1282"/>
                      <a:pt x="912" y="1268"/>
                      <a:pt x="964" y="1238"/>
                    </a:cubicBezTo>
                    <a:cubicBezTo>
                      <a:pt x="1201" y="1095"/>
                      <a:pt x="1217" y="716"/>
                      <a:pt x="1027" y="400"/>
                    </a:cubicBezTo>
                    <a:cubicBezTo>
                      <a:pt x="873" y="152"/>
                      <a:pt x="639" y="1"/>
                      <a:pt x="438" y="1"/>
                    </a:cubicBezTo>
                    <a:close/>
                  </a:path>
                </a:pathLst>
              </a:custGeom>
              <a:solidFill>
                <a:srgbClr val="8D6149"/>
              </a:solidFill>
              <a:ln>
                <a:noFill/>
              </a:ln>
            </p:spPr>
            <p:txBody>
              <a:bodyPr spcFirstLastPara="1" wrap="square" lIns="121900" tIns="121900" rIns="121900" bIns="121900" anchor="ctr" anchorCtr="0">
                <a:noAutofit/>
              </a:bodyPr>
              <a:lstStyle/>
              <a:p>
                <a:endParaRPr sz="2400"/>
              </a:p>
            </p:txBody>
          </p:sp>
          <p:sp>
            <p:nvSpPr>
              <p:cNvPr id="152" name="Google Shape;475;p35">
                <a:extLst>
                  <a:ext uri="{FF2B5EF4-FFF2-40B4-BE49-F238E27FC236}">
                    <a16:creationId xmlns:a16="http://schemas.microsoft.com/office/drawing/2014/main" id="{D82640CA-63F6-B812-8BA2-F8C5AF596DA3}"/>
                  </a:ext>
                </a:extLst>
              </p:cNvPr>
              <p:cNvSpPr/>
              <p:nvPr/>
            </p:nvSpPr>
            <p:spPr>
              <a:xfrm flipH="1">
                <a:off x="7666169" y="1169404"/>
                <a:ext cx="335280" cy="274473"/>
              </a:xfrm>
              <a:custGeom>
                <a:avLst/>
                <a:gdLst/>
                <a:ahLst/>
                <a:cxnLst/>
                <a:rect l="l" t="t" r="r" b="b"/>
                <a:pathLst>
                  <a:path w="4234" h="3466" extrusionOk="0">
                    <a:moveTo>
                      <a:pt x="2169" y="1"/>
                    </a:moveTo>
                    <a:cubicBezTo>
                      <a:pt x="1916" y="1"/>
                      <a:pt x="1667" y="26"/>
                      <a:pt x="1437" y="69"/>
                    </a:cubicBezTo>
                    <a:cubicBezTo>
                      <a:pt x="1295" y="100"/>
                      <a:pt x="885" y="212"/>
                      <a:pt x="600" y="543"/>
                    </a:cubicBezTo>
                    <a:cubicBezTo>
                      <a:pt x="0" y="1238"/>
                      <a:pt x="127" y="2170"/>
                      <a:pt x="1074" y="3466"/>
                    </a:cubicBezTo>
                    <a:cubicBezTo>
                      <a:pt x="1437" y="3165"/>
                      <a:pt x="1106" y="2771"/>
                      <a:pt x="1201" y="2596"/>
                    </a:cubicBezTo>
                    <a:cubicBezTo>
                      <a:pt x="1233" y="2525"/>
                      <a:pt x="1301" y="2515"/>
                      <a:pt x="1372" y="2515"/>
                    </a:cubicBezTo>
                    <a:cubicBezTo>
                      <a:pt x="1398" y="2515"/>
                      <a:pt x="1425" y="2516"/>
                      <a:pt x="1451" y="2516"/>
                    </a:cubicBezTo>
                    <a:cubicBezTo>
                      <a:pt x="1525" y="2516"/>
                      <a:pt x="1590" y="2506"/>
                      <a:pt x="1611" y="2423"/>
                    </a:cubicBezTo>
                    <a:cubicBezTo>
                      <a:pt x="1675" y="2154"/>
                      <a:pt x="1658" y="2122"/>
                      <a:pt x="1580" y="1949"/>
                    </a:cubicBezTo>
                    <a:lnTo>
                      <a:pt x="1580" y="1949"/>
                    </a:lnTo>
                    <a:cubicBezTo>
                      <a:pt x="1702" y="1984"/>
                      <a:pt x="1883" y="2006"/>
                      <a:pt x="2091" y="2006"/>
                    </a:cubicBezTo>
                    <a:cubicBezTo>
                      <a:pt x="2636" y="2006"/>
                      <a:pt x="3364" y="1858"/>
                      <a:pt x="3696" y="1412"/>
                    </a:cubicBezTo>
                    <a:cubicBezTo>
                      <a:pt x="3904" y="1582"/>
                      <a:pt x="3988" y="1661"/>
                      <a:pt x="4043" y="1661"/>
                    </a:cubicBezTo>
                    <a:cubicBezTo>
                      <a:pt x="4101" y="1661"/>
                      <a:pt x="4128" y="1574"/>
                      <a:pt x="4233" y="1412"/>
                    </a:cubicBezTo>
                    <a:cubicBezTo>
                      <a:pt x="4109" y="352"/>
                      <a:pt x="3118" y="1"/>
                      <a:pt x="216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3" name="Google Shape;476;p35">
                <a:extLst>
                  <a:ext uri="{FF2B5EF4-FFF2-40B4-BE49-F238E27FC236}">
                    <a16:creationId xmlns:a16="http://schemas.microsoft.com/office/drawing/2014/main" id="{23EF7B3C-A14D-42CD-9168-6E3BE292CD10}"/>
                  </a:ext>
                </a:extLst>
              </p:cNvPr>
              <p:cNvSpPr/>
              <p:nvPr/>
            </p:nvSpPr>
            <p:spPr>
              <a:xfrm flipH="1">
                <a:off x="7951402" y="1441341"/>
                <a:ext cx="27557" cy="27558"/>
              </a:xfrm>
              <a:custGeom>
                <a:avLst/>
                <a:gdLst/>
                <a:ahLst/>
                <a:cxnLst/>
                <a:rect l="l" t="t" r="r" b="b"/>
                <a:pathLst>
                  <a:path w="348" h="348" extrusionOk="0">
                    <a:moveTo>
                      <a:pt x="174" y="0"/>
                    </a:moveTo>
                    <a:cubicBezTo>
                      <a:pt x="79" y="0"/>
                      <a:pt x="1" y="78"/>
                      <a:pt x="1" y="173"/>
                    </a:cubicBezTo>
                    <a:cubicBezTo>
                      <a:pt x="1" y="268"/>
                      <a:pt x="79" y="348"/>
                      <a:pt x="174" y="348"/>
                    </a:cubicBezTo>
                    <a:cubicBezTo>
                      <a:pt x="285" y="348"/>
                      <a:pt x="348" y="268"/>
                      <a:pt x="348" y="173"/>
                    </a:cubicBezTo>
                    <a:cubicBezTo>
                      <a:pt x="348" y="78"/>
                      <a:pt x="268" y="0"/>
                      <a:pt x="17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54" name="Google Shape;477;p35">
                <a:extLst>
                  <a:ext uri="{FF2B5EF4-FFF2-40B4-BE49-F238E27FC236}">
                    <a16:creationId xmlns:a16="http://schemas.microsoft.com/office/drawing/2014/main" id="{363E6ED8-876C-3A2C-354D-309D17AF6A8F}"/>
                  </a:ext>
                </a:extLst>
              </p:cNvPr>
              <p:cNvSpPr/>
              <p:nvPr/>
            </p:nvSpPr>
            <p:spPr>
              <a:xfrm flipH="1">
                <a:off x="7761270" y="3003593"/>
                <a:ext cx="96371" cy="212704"/>
              </a:xfrm>
              <a:custGeom>
                <a:avLst/>
                <a:gdLst/>
                <a:ahLst/>
                <a:cxnLst/>
                <a:rect l="l" t="t" r="r" b="b"/>
                <a:pathLst>
                  <a:path w="1217" h="2686" extrusionOk="0">
                    <a:moveTo>
                      <a:pt x="1185" y="1"/>
                    </a:moveTo>
                    <a:lnTo>
                      <a:pt x="269" y="491"/>
                    </a:lnTo>
                    <a:lnTo>
                      <a:pt x="253" y="506"/>
                    </a:lnTo>
                    <a:lnTo>
                      <a:pt x="0" y="2654"/>
                    </a:lnTo>
                    <a:cubicBezTo>
                      <a:pt x="0" y="2671"/>
                      <a:pt x="0" y="2686"/>
                      <a:pt x="17" y="2686"/>
                    </a:cubicBezTo>
                    <a:cubicBezTo>
                      <a:pt x="32" y="2686"/>
                      <a:pt x="32" y="2671"/>
                      <a:pt x="32" y="2671"/>
                    </a:cubicBezTo>
                    <a:lnTo>
                      <a:pt x="301" y="523"/>
                    </a:lnTo>
                    <a:lnTo>
                      <a:pt x="1201" y="32"/>
                    </a:lnTo>
                    <a:cubicBezTo>
                      <a:pt x="1217" y="32"/>
                      <a:pt x="1217" y="17"/>
                      <a:pt x="1217" y="17"/>
                    </a:cubicBezTo>
                    <a:cubicBezTo>
                      <a:pt x="1201" y="1"/>
                      <a:pt x="1185" y="1"/>
                      <a:pt x="118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5" name="Google Shape;478;p35">
                <a:extLst>
                  <a:ext uri="{FF2B5EF4-FFF2-40B4-BE49-F238E27FC236}">
                    <a16:creationId xmlns:a16="http://schemas.microsoft.com/office/drawing/2014/main" id="{7633C4E0-0B09-C1E1-DFD6-F26C27265C5E}"/>
                  </a:ext>
                </a:extLst>
              </p:cNvPr>
              <p:cNvSpPr/>
              <p:nvPr/>
            </p:nvSpPr>
            <p:spPr>
              <a:xfrm flipH="1">
                <a:off x="7425981" y="2798492"/>
                <a:ext cx="121474" cy="126229"/>
              </a:xfrm>
              <a:custGeom>
                <a:avLst/>
                <a:gdLst/>
                <a:ahLst/>
                <a:cxnLst/>
                <a:rect l="l" t="t" r="r" b="b"/>
                <a:pathLst>
                  <a:path w="1534" h="1594" extrusionOk="0">
                    <a:moveTo>
                      <a:pt x="727" y="0"/>
                    </a:moveTo>
                    <a:cubicBezTo>
                      <a:pt x="727" y="0"/>
                      <a:pt x="0" y="948"/>
                      <a:pt x="190" y="1470"/>
                    </a:cubicBezTo>
                    <a:cubicBezTo>
                      <a:pt x="219" y="1557"/>
                      <a:pt x="276" y="1593"/>
                      <a:pt x="351" y="1593"/>
                    </a:cubicBezTo>
                    <a:cubicBezTo>
                      <a:pt x="723" y="1593"/>
                      <a:pt x="1533" y="695"/>
                      <a:pt x="1533" y="695"/>
                    </a:cubicBezTo>
                    <a:lnTo>
                      <a:pt x="727" y="0"/>
                    </a:lnTo>
                    <a:close/>
                  </a:path>
                </a:pathLst>
              </a:custGeom>
              <a:solidFill>
                <a:srgbClr val="8D6149"/>
              </a:solidFill>
              <a:ln>
                <a:noFill/>
              </a:ln>
            </p:spPr>
            <p:txBody>
              <a:bodyPr spcFirstLastPara="1" wrap="square" lIns="121900" tIns="121900" rIns="121900" bIns="121900" anchor="ctr" anchorCtr="0">
                <a:noAutofit/>
              </a:bodyPr>
              <a:lstStyle/>
              <a:p>
                <a:endParaRPr sz="2400"/>
              </a:p>
            </p:txBody>
          </p:sp>
          <p:grpSp>
            <p:nvGrpSpPr>
              <p:cNvPr id="156" name="Google Shape;479;p35">
                <a:extLst>
                  <a:ext uri="{FF2B5EF4-FFF2-40B4-BE49-F238E27FC236}">
                    <a16:creationId xmlns:a16="http://schemas.microsoft.com/office/drawing/2014/main" id="{68A31A82-D1C8-D3DA-4293-A8C0D3D564F5}"/>
                  </a:ext>
                </a:extLst>
              </p:cNvPr>
              <p:cNvGrpSpPr/>
              <p:nvPr/>
            </p:nvGrpSpPr>
            <p:grpSpPr>
              <a:xfrm>
                <a:off x="8350439" y="1478798"/>
                <a:ext cx="272807" cy="176435"/>
                <a:chOff x="8350439" y="1478798"/>
                <a:chExt cx="272807" cy="176435"/>
              </a:xfrm>
            </p:grpSpPr>
            <p:sp>
              <p:nvSpPr>
                <p:cNvPr id="178" name="Google Shape;480;p35">
                  <a:extLst>
                    <a:ext uri="{FF2B5EF4-FFF2-40B4-BE49-F238E27FC236}">
                      <a16:creationId xmlns:a16="http://schemas.microsoft.com/office/drawing/2014/main" id="{35A3F5BB-9E63-A87B-D4C9-507BBF2BF5E2}"/>
                    </a:ext>
                  </a:extLst>
                </p:cNvPr>
                <p:cNvSpPr/>
                <p:nvPr/>
              </p:nvSpPr>
              <p:spPr>
                <a:xfrm flipH="1">
                  <a:off x="8366674" y="1601383"/>
                  <a:ext cx="106428" cy="53849"/>
                </a:xfrm>
                <a:custGeom>
                  <a:avLst/>
                  <a:gdLst/>
                  <a:ahLst/>
                  <a:cxnLst/>
                  <a:rect l="l" t="t" r="r" b="b"/>
                  <a:pathLst>
                    <a:path w="1344" h="680" extrusionOk="0">
                      <a:moveTo>
                        <a:pt x="601" y="1"/>
                      </a:moveTo>
                      <a:cubicBezTo>
                        <a:pt x="506" y="1"/>
                        <a:pt x="380" y="33"/>
                        <a:pt x="270" y="111"/>
                      </a:cubicBezTo>
                      <a:cubicBezTo>
                        <a:pt x="158" y="191"/>
                        <a:pt x="64" y="332"/>
                        <a:pt x="0" y="585"/>
                      </a:cubicBezTo>
                      <a:cubicBezTo>
                        <a:pt x="0" y="601"/>
                        <a:pt x="0" y="601"/>
                        <a:pt x="17" y="601"/>
                      </a:cubicBezTo>
                      <a:cubicBezTo>
                        <a:pt x="21" y="606"/>
                        <a:pt x="26" y="607"/>
                        <a:pt x="30" y="607"/>
                      </a:cubicBezTo>
                      <a:cubicBezTo>
                        <a:pt x="40" y="607"/>
                        <a:pt x="48" y="596"/>
                        <a:pt x="48" y="585"/>
                      </a:cubicBezTo>
                      <a:cubicBezTo>
                        <a:pt x="95" y="348"/>
                        <a:pt x="190" y="222"/>
                        <a:pt x="301" y="142"/>
                      </a:cubicBezTo>
                      <a:cubicBezTo>
                        <a:pt x="396" y="64"/>
                        <a:pt x="522" y="48"/>
                        <a:pt x="601" y="48"/>
                      </a:cubicBezTo>
                      <a:cubicBezTo>
                        <a:pt x="649" y="48"/>
                        <a:pt x="680" y="48"/>
                        <a:pt x="695" y="64"/>
                      </a:cubicBezTo>
                      <a:lnTo>
                        <a:pt x="727" y="64"/>
                      </a:lnTo>
                      <a:cubicBezTo>
                        <a:pt x="727" y="111"/>
                        <a:pt x="744" y="222"/>
                        <a:pt x="807" y="348"/>
                      </a:cubicBezTo>
                      <a:cubicBezTo>
                        <a:pt x="885" y="475"/>
                        <a:pt x="1043" y="601"/>
                        <a:pt x="1312" y="680"/>
                      </a:cubicBezTo>
                      <a:cubicBezTo>
                        <a:pt x="1327" y="680"/>
                        <a:pt x="1344" y="664"/>
                        <a:pt x="1344" y="664"/>
                      </a:cubicBezTo>
                      <a:cubicBezTo>
                        <a:pt x="1344" y="648"/>
                        <a:pt x="1344" y="633"/>
                        <a:pt x="1327" y="633"/>
                      </a:cubicBezTo>
                      <a:cubicBezTo>
                        <a:pt x="1059" y="553"/>
                        <a:pt x="917" y="443"/>
                        <a:pt x="853" y="317"/>
                      </a:cubicBezTo>
                      <a:cubicBezTo>
                        <a:pt x="775" y="206"/>
                        <a:pt x="775" y="111"/>
                        <a:pt x="775" y="64"/>
                      </a:cubicBezTo>
                      <a:lnTo>
                        <a:pt x="775" y="48"/>
                      </a:lnTo>
                      <a:cubicBezTo>
                        <a:pt x="775" y="33"/>
                        <a:pt x="759" y="33"/>
                        <a:pt x="759" y="33"/>
                      </a:cubicBezTo>
                      <a:cubicBezTo>
                        <a:pt x="759" y="33"/>
                        <a:pt x="695" y="1"/>
                        <a:pt x="60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9" name="Google Shape;481;p35">
                  <a:extLst>
                    <a:ext uri="{FF2B5EF4-FFF2-40B4-BE49-F238E27FC236}">
                      <a16:creationId xmlns:a16="http://schemas.microsoft.com/office/drawing/2014/main" id="{43A3B215-BBDF-84EF-C9D3-EDACB2235932}"/>
                    </a:ext>
                  </a:extLst>
                </p:cNvPr>
                <p:cNvSpPr/>
                <p:nvPr/>
              </p:nvSpPr>
              <p:spPr>
                <a:xfrm flipH="1">
                  <a:off x="8409202" y="1551415"/>
                  <a:ext cx="212698" cy="25578"/>
                </a:xfrm>
                <a:custGeom>
                  <a:avLst/>
                  <a:gdLst/>
                  <a:ahLst/>
                  <a:cxnLst/>
                  <a:rect l="l" t="t" r="r" b="b"/>
                  <a:pathLst>
                    <a:path w="2686" h="323" extrusionOk="0">
                      <a:moveTo>
                        <a:pt x="1959" y="0"/>
                      </a:moveTo>
                      <a:cubicBezTo>
                        <a:pt x="1437" y="0"/>
                        <a:pt x="727" y="47"/>
                        <a:pt x="16" y="284"/>
                      </a:cubicBezTo>
                      <a:cubicBezTo>
                        <a:pt x="0" y="284"/>
                        <a:pt x="0" y="300"/>
                        <a:pt x="0" y="316"/>
                      </a:cubicBezTo>
                      <a:cubicBezTo>
                        <a:pt x="0" y="316"/>
                        <a:pt x="7" y="323"/>
                        <a:pt x="16" y="323"/>
                      </a:cubicBezTo>
                      <a:cubicBezTo>
                        <a:pt x="21" y="323"/>
                        <a:pt x="26" y="321"/>
                        <a:pt x="32" y="316"/>
                      </a:cubicBezTo>
                      <a:cubicBezTo>
                        <a:pt x="727" y="95"/>
                        <a:pt x="1454" y="47"/>
                        <a:pt x="1959" y="47"/>
                      </a:cubicBezTo>
                      <a:cubicBezTo>
                        <a:pt x="2164" y="47"/>
                        <a:pt x="2338" y="47"/>
                        <a:pt x="2465" y="63"/>
                      </a:cubicBezTo>
                      <a:cubicBezTo>
                        <a:pt x="2528" y="63"/>
                        <a:pt x="2574" y="63"/>
                        <a:pt x="2606" y="78"/>
                      </a:cubicBezTo>
                      <a:lnTo>
                        <a:pt x="2654" y="78"/>
                      </a:lnTo>
                      <a:cubicBezTo>
                        <a:pt x="2669" y="78"/>
                        <a:pt x="2686" y="78"/>
                        <a:pt x="2686" y="63"/>
                      </a:cubicBezTo>
                      <a:cubicBezTo>
                        <a:pt x="2686" y="47"/>
                        <a:pt x="2669" y="32"/>
                        <a:pt x="2669" y="32"/>
                      </a:cubicBezTo>
                      <a:cubicBezTo>
                        <a:pt x="2669" y="32"/>
                        <a:pt x="2385" y="0"/>
                        <a:pt x="195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 name="Google Shape;482;p35">
                  <a:extLst>
                    <a:ext uri="{FF2B5EF4-FFF2-40B4-BE49-F238E27FC236}">
                      <a16:creationId xmlns:a16="http://schemas.microsoft.com/office/drawing/2014/main" id="{1A4B2AFA-D419-1B77-2714-10BE32C7A497}"/>
                    </a:ext>
                  </a:extLst>
                </p:cNvPr>
                <p:cNvSpPr/>
                <p:nvPr/>
              </p:nvSpPr>
              <p:spPr>
                <a:xfrm flipH="1">
                  <a:off x="8568131" y="1517522"/>
                  <a:ext cx="55115" cy="16392"/>
                </a:xfrm>
                <a:custGeom>
                  <a:avLst/>
                  <a:gdLst/>
                  <a:ahLst/>
                  <a:cxnLst/>
                  <a:rect l="l" t="t" r="r" b="b"/>
                  <a:pathLst>
                    <a:path w="696" h="207" extrusionOk="0">
                      <a:moveTo>
                        <a:pt x="633" y="1"/>
                      </a:moveTo>
                      <a:cubicBezTo>
                        <a:pt x="491" y="1"/>
                        <a:pt x="333" y="49"/>
                        <a:pt x="222" y="81"/>
                      </a:cubicBezTo>
                      <a:cubicBezTo>
                        <a:pt x="96" y="127"/>
                        <a:pt x="17" y="159"/>
                        <a:pt x="17" y="159"/>
                      </a:cubicBezTo>
                      <a:cubicBezTo>
                        <a:pt x="1" y="159"/>
                        <a:pt x="1" y="175"/>
                        <a:pt x="1" y="191"/>
                      </a:cubicBezTo>
                      <a:cubicBezTo>
                        <a:pt x="1" y="207"/>
                        <a:pt x="17" y="207"/>
                        <a:pt x="33" y="207"/>
                      </a:cubicBezTo>
                      <a:lnTo>
                        <a:pt x="33" y="191"/>
                      </a:lnTo>
                      <a:cubicBezTo>
                        <a:pt x="49" y="191"/>
                        <a:pt x="144" y="159"/>
                        <a:pt x="254" y="112"/>
                      </a:cubicBezTo>
                      <a:cubicBezTo>
                        <a:pt x="365" y="81"/>
                        <a:pt x="506" y="49"/>
                        <a:pt x="633" y="49"/>
                      </a:cubicBezTo>
                      <a:lnTo>
                        <a:pt x="664" y="49"/>
                      </a:lnTo>
                      <a:cubicBezTo>
                        <a:pt x="681" y="49"/>
                        <a:pt x="681" y="49"/>
                        <a:pt x="681" y="33"/>
                      </a:cubicBezTo>
                      <a:cubicBezTo>
                        <a:pt x="696" y="17"/>
                        <a:pt x="681" y="17"/>
                        <a:pt x="66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 name="Google Shape;483;p35">
                  <a:extLst>
                    <a:ext uri="{FF2B5EF4-FFF2-40B4-BE49-F238E27FC236}">
                      <a16:creationId xmlns:a16="http://schemas.microsoft.com/office/drawing/2014/main" id="{F94635F6-5524-F2E4-FED9-00010563DC72}"/>
                    </a:ext>
                  </a:extLst>
                </p:cNvPr>
                <p:cNvSpPr/>
                <p:nvPr/>
              </p:nvSpPr>
              <p:spPr>
                <a:xfrm flipH="1">
                  <a:off x="8516737" y="1486321"/>
                  <a:ext cx="55115" cy="12591"/>
                </a:xfrm>
                <a:custGeom>
                  <a:avLst/>
                  <a:gdLst/>
                  <a:ahLst/>
                  <a:cxnLst/>
                  <a:rect l="l" t="t" r="r" b="b"/>
                  <a:pathLst>
                    <a:path w="696" h="159" extrusionOk="0">
                      <a:moveTo>
                        <a:pt x="664" y="1"/>
                      </a:moveTo>
                      <a:cubicBezTo>
                        <a:pt x="537" y="1"/>
                        <a:pt x="379" y="32"/>
                        <a:pt x="253" y="64"/>
                      </a:cubicBezTo>
                      <a:cubicBezTo>
                        <a:pt x="110" y="79"/>
                        <a:pt x="15" y="111"/>
                        <a:pt x="15" y="111"/>
                      </a:cubicBezTo>
                      <a:cubicBezTo>
                        <a:pt x="0" y="111"/>
                        <a:pt x="0" y="127"/>
                        <a:pt x="0" y="142"/>
                      </a:cubicBezTo>
                      <a:cubicBezTo>
                        <a:pt x="0" y="159"/>
                        <a:pt x="15" y="159"/>
                        <a:pt x="15" y="159"/>
                      </a:cubicBezTo>
                      <a:cubicBezTo>
                        <a:pt x="15" y="159"/>
                        <a:pt x="32" y="159"/>
                        <a:pt x="47" y="142"/>
                      </a:cubicBezTo>
                      <a:cubicBezTo>
                        <a:pt x="79" y="142"/>
                        <a:pt x="190" y="111"/>
                        <a:pt x="300" y="95"/>
                      </a:cubicBezTo>
                      <a:cubicBezTo>
                        <a:pt x="426" y="64"/>
                        <a:pt x="552" y="47"/>
                        <a:pt x="664" y="47"/>
                      </a:cubicBezTo>
                      <a:lnTo>
                        <a:pt x="679" y="47"/>
                      </a:lnTo>
                      <a:cubicBezTo>
                        <a:pt x="679" y="47"/>
                        <a:pt x="695" y="47"/>
                        <a:pt x="695" y="32"/>
                      </a:cubicBezTo>
                      <a:cubicBezTo>
                        <a:pt x="695" y="16"/>
                        <a:pt x="679" y="1"/>
                        <a:pt x="6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 name="Google Shape;484;p35">
                  <a:extLst>
                    <a:ext uri="{FF2B5EF4-FFF2-40B4-BE49-F238E27FC236}">
                      <a16:creationId xmlns:a16="http://schemas.microsoft.com/office/drawing/2014/main" id="{3C04E0F8-B1EE-7817-5E39-D94B1494A224}"/>
                    </a:ext>
                  </a:extLst>
                </p:cNvPr>
                <p:cNvSpPr/>
                <p:nvPr/>
              </p:nvSpPr>
              <p:spPr>
                <a:xfrm flipH="1">
                  <a:off x="8469223" y="1478798"/>
                  <a:ext cx="48938" cy="6335"/>
                </a:xfrm>
                <a:custGeom>
                  <a:avLst/>
                  <a:gdLst/>
                  <a:ahLst/>
                  <a:cxnLst/>
                  <a:rect l="l" t="t" r="r" b="b"/>
                  <a:pathLst>
                    <a:path w="618" h="80" extrusionOk="0">
                      <a:moveTo>
                        <a:pt x="396" y="1"/>
                      </a:moveTo>
                      <a:cubicBezTo>
                        <a:pt x="207" y="1"/>
                        <a:pt x="32" y="33"/>
                        <a:pt x="17" y="33"/>
                      </a:cubicBezTo>
                      <a:cubicBezTo>
                        <a:pt x="17" y="48"/>
                        <a:pt x="1" y="48"/>
                        <a:pt x="1" y="64"/>
                      </a:cubicBezTo>
                      <a:cubicBezTo>
                        <a:pt x="17" y="79"/>
                        <a:pt x="17" y="79"/>
                        <a:pt x="32" y="79"/>
                      </a:cubicBezTo>
                      <a:lnTo>
                        <a:pt x="49" y="79"/>
                      </a:lnTo>
                      <a:cubicBezTo>
                        <a:pt x="80" y="64"/>
                        <a:pt x="238" y="33"/>
                        <a:pt x="396" y="33"/>
                      </a:cubicBezTo>
                      <a:cubicBezTo>
                        <a:pt x="460" y="33"/>
                        <a:pt x="538" y="48"/>
                        <a:pt x="586" y="64"/>
                      </a:cubicBezTo>
                      <a:cubicBezTo>
                        <a:pt x="601" y="64"/>
                        <a:pt x="617" y="64"/>
                        <a:pt x="617" y="48"/>
                      </a:cubicBezTo>
                      <a:cubicBezTo>
                        <a:pt x="617" y="48"/>
                        <a:pt x="617" y="33"/>
                        <a:pt x="601" y="33"/>
                      </a:cubicBezTo>
                      <a:cubicBezTo>
                        <a:pt x="538" y="1"/>
                        <a:pt x="475" y="1"/>
                        <a:pt x="3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 name="Google Shape;485;p35">
                  <a:extLst>
                    <a:ext uri="{FF2B5EF4-FFF2-40B4-BE49-F238E27FC236}">
                      <a16:creationId xmlns:a16="http://schemas.microsoft.com/office/drawing/2014/main" id="{97AB83F5-1138-35AA-B99C-470992E3B17D}"/>
                    </a:ext>
                  </a:extLst>
                </p:cNvPr>
                <p:cNvSpPr/>
                <p:nvPr/>
              </p:nvSpPr>
              <p:spPr>
                <a:xfrm flipH="1">
                  <a:off x="8410465" y="1485054"/>
                  <a:ext cx="52660" cy="9740"/>
                </a:xfrm>
                <a:custGeom>
                  <a:avLst/>
                  <a:gdLst/>
                  <a:ahLst/>
                  <a:cxnLst/>
                  <a:rect l="l" t="t" r="r" b="b"/>
                  <a:pathLst>
                    <a:path w="665" h="123" extrusionOk="0">
                      <a:moveTo>
                        <a:pt x="17" y="0"/>
                      </a:moveTo>
                      <a:cubicBezTo>
                        <a:pt x="17" y="0"/>
                        <a:pt x="1" y="17"/>
                        <a:pt x="1" y="32"/>
                      </a:cubicBezTo>
                      <a:lnTo>
                        <a:pt x="17" y="48"/>
                      </a:lnTo>
                      <a:lnTo>
                        <a:pt x="428" y="48"/>
                      </a:lnTo>
                      <a:cubicBezTo>
                        <a:pt x="475" y="63"/>
                        <a:pt x="506" y="63"/>
                        <a:pt x="554" y="80"/>
                      </a:cubicBezTo>
                      <a:cubicBezTo>
                        <a:pt x="586" y="95"/>
                        <a:pt x="618" y="95"/>
                        <a:pt x="633" y="111"/>
                      </a:cubicBezTo>
                      <a:cubicBezTo>
                        <a:pt x="633" y="119"/>
                        <a:pt x="637" y="123"/>
                        <a:pt x="643" y="123"/>
                      </a:cubicBezTo>
                      <a:cubicBezTo>
                        <a:pt x="649" y="123"/>
                        <a:pt x="657" y="119"/>
                        <a:pt x="664" y="111"/>
                      </a:cubicBezTo>
                      <a:cubicBezTo>
                        <a:pt x="664" y="95"/>
                        <a:pt x="664" y="80"/>
                        <a:pt x="649" y="80"/>
                      </a:cubicBezTo>
                      <a:cubicBezTo>
                        <a:pt x="633" y="63"/>
                        <a:pt x="601" y="48"/>
                        <a:pt x="554" y="32"/>
                      </a:cubicBezTo>
                      <a:cubicBezTo>
                        <a:pt x="443" y="0"/>
                        <a:pt x="285" y="0"/>
                        <a:pt x="17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 name="Google Shape;486;p35">
                  <a:extLst>
                    <a:ext uri="{FF2B5EF4-FFF2-40B4-BE49-F238E27FC236}">
                      <a16:creationId xmlns:a16="http://schemas.microsoft.com/office/drawing/2014/main" id="{95EBA20C-83B2-1EA3-B99E-F2D7E4E47C3C}"/>
                    </a:ext>
                  </a:extLst>
                </p:cNvPr>
                <p:cNvSpPr/>
                <p:nvPr/>
              </p:nvSpPr>
              <p:spPr>
                <a:xfrm flipH="1">
                  <a:off x="8504224" y="1500021"/>
                  <a:ext cx="13937" cy="56462"/>
                </a:xfrm>
                <a:custGeom>
                  <a:avLst/>
                  <a:gdLst/>
                  <a:ahLst/>
                  <a:cxnLst/>
                  <a:rect l="l" t="t" r="r" b="b"/>
                  <a:pathLst>
                    <a:path w="176" h="713" extrusionOk="0">
                      <a:moveTo>
                        <a:pt x="32" y="1"/>
                      </a:moveTo>
                      <a:cubicBezTo>
                        <a:pt x="17" y="1"/>
                        <a:pt x="1" y="17"/>
                        <a:pt x="1" y="17"/>
                      </a:cubicBezTo>
                      <a:cubicBezTo>
                        <a:pt x="17" y="80"/>
                        <a:pt x="127" y="696"/>
                        <a:pt x="127" y="696"/>
                      </a:cubicBezTo>
                      <a:cubicBezTo>
                        <a:pt x="144" y="696"/>
                        <a:pt x="144" y="712"/>
                        <a:pt x="159" y="712"/>
                      </a:cubicBezTo>
                      <a:cubicBezTo>
                        <a:pt x="175" y="696"/>
                        <a:pt x="175" y="696"/>
                        <a:pt x="175" y="681"/>
                      </a:cubicBezTo>
                      <a:cubicBezTo>
                        <a:pt x="175" y="681"/>
                        <a:pt x="175" y="649"/>
                        <a:pt x="159" y="586"/>
                      </a:cubicBezTo>
                      <a:cubicBezTo>
                        <a:pt x="127" y="412"/>
                        <a:pt x="64" y="49"/>
                        <a:pt x="49" y="17"/>
                      </a:cubicBezTo>
                      <a:cubicBezTo>
                        <a:pt x="49" y="1"/>
                        <a:pt x="32" y="1"/>
                        <a:pt x="3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 name="Google Shape;487;p35">
                  <a:extLst>
                    <a:ext uri="{FF2B5EF4-FFF2-40B4-BE49-F238E27FC236}">
                      <a16:creationId xmlns:a16="http://schemas.microsoft.com/office/drawing/2014/main" id="{FCDFB9D4-3A0A-836F-4A6A-D622FBC6F819}"/>
                    </a:ext>
                  </a:extLst>
                </p:cNvPr>
                <p:cNvSpPr/>
                <p:nvPr/>
              </p:nvSpPr>
              <p:spPr>
                <a:xfrm flipH="1">
                  <a:off x="8556806" y="1536369"/>
                  <a:ext cx="10057" cy="30092"/>
                </a:xfrm>
                <a:custGeom>
                  <a:avLst/>
                  <a:gdLst/>
                  <a:ahLst/>
                  <a:cxnLst/>
                  <a:rect l="l" t="t" r="r" b="b"/>
                  <a:pathLst>
                    <a:path w="127" h="380" extrusionOk="0">
                      <a:moveTo>
                        <a:pt x="16" y="1"/>
                      </a:moveTo>
                      <a:cubicBezTo>
                        <a:pt x="0" y="1"/>
                        <a:pt x="0" y="16"/>
                        <a:pt x="0" y="32"/>
                      </a:cubicBezTo>
                      <a:lnTo>
                        <a:pt x="79" y="363"/>
                      </a:lnTo>
                      <a:cubicBezTo>
                        <a:pt x="79" y="363"/>
                        <a:pt x="95" y="380"/>
                        <a:pt x="110" y="380"/>
                      </a:cubicBezTo>
                      <a:cubicBezTo>
                        <a:pt x="110" y="363"/>
                        <a:pt x="127" y="363"/>
                        <a:pt x="127" y="348"/>
                      </a:cubicBezTo>
                      <a:lnTo>
                        <a:pt x="47" y="16"/>
                      </a:lnTo>
                      <a:cubicBezTo>
                        <a:pt x="32" y="1"/>
                        <a:pt x="32" y="1"/>
                        <a:pt x="1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 name="Google Shape;488;p35">
                  <a:extLst>
                    <a:ext uri="{FF2B5EF4-FFF2-40B4-BE49-F238E27FC236}">
                      <a16:creationId xmlns:a16="http://schemas.microsoft.com/office/drawing/2014/main" id="{EC56A6B4-6D70-C6A4-95FB-EACF2E5D46EA}"/>
                    </a:ext>
                  </a:extLst>
                </p:cNvPr>
                <p:cNvSpPr/>
                <p:nvPr/>
              </p:nvSpPr>
              <p:spPr>
                <a:xfrm flipH="1">
                  <a:off x="8461699" y="1523857"/>
                  <a:ext cx="5068" cy="28825"/>
                </a:xfrm>
                <a:custGeom>
                  <a:avLst/>
                  <a:gdLst/>
                  <a:ahLst/>
                  <a:cxnLst/>
                  <a:rect l="l" t="t" r="r" b="b"/>
                  <a:pathLst>
                    <a:path w="64" h="364" extrusionOk="0">
                      <a:moveTo>
                        <a:pt x="15" y="1"/>
                      </a:moveTo>
                      <a:cubicBezTo>
                        <a:pt x="15" y="1"/>
                        <a:pt x="0" y="16"/>
                        <a:pt x="0" y="32"/>
                      </a:cubicBezTo>
                      <a:lnTo>
                        <a:pt x="32" y="348"/>
                      </a:lnTo>
                      <a:cubicBezTo>
                        <a:pt x="32" y="363"/>
                        <a:pt x="32" y="363"/>
                        <a:pt x="47" y="363"/>
                      </a:cubicBezTo>
                      <a:cubicBezTo>
                        <a:pt x="63" y="363"/>
                        <a:pt x="63" y="348"/>
                        <a:pt x="63" y="348"/>
                      </a:cubicBezTo>
                      <a:lnTo>
                        <a:pt x="47" y="16"/>
                      </a:lnTo>
                      <a:cubicBezTo>
                        <a:pt x="47" y="16"/>
                        <a:pt x="32" y="1"/>
                        <a:pt x="1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7" name="Google Shape;489;p35">
                  <a:extLst>
                    <a:ext uri="{FF2B5EF4-FFF2-40B4-BE49-F238E27FC236}">
                      <a16:creationId xmlns:a16="http://schemas.microsoft.com/office/drawing/2014/main" id="{ED9898BB-13B2-60A0-B5D3-15C3D32CA8F7}"/>
                    </a:ext>
                  </a:extLst>
                </p:cNvPr>
                <p:cNvSpPr/>
                <p:nvPr/>
              </p:nvSpPr>
              <p:spPr>
                <a:xfrm flipH="1">
                  <a:off x="8350439" y="1580081"/>
                  <a:ext cx="46325" cy="36903"/>
                </a:xfrm>
                <a:custGeom>
                  <a:avLst/>
                  <a:gdLst/>
                  <a:ahLst/>
                  <a:cxnLst/>
                  <a:rect l="l" t="t" r="r" b="b"/>
                  <a:pathLst>
                    <a:path w="585" h="466" extrusionOk="0">
                      <a:moveTo>
                        <a:pt x="16" y="1"/>
                      </a:moveTo>
                      <a:cubicBezTo>
                        <a:pt x="1" y="1"/>
                        <a:pt x="1" y="1"/>
                        <a:pt x="1" y="17"/>
                      </a:cubicBezTo>
                      <a:cubicBezTo>
                        <a:pt x="1" y="32"/>
                        <a:pt x="1" y="112"/>
                        <a:pt x="79" y="190"/>
                      </a:cubicBezTo>
                      <a:cubicBezTo>
                        <a:pt x="142" y="285"/>
                        <a:pt x="285" y="396"/>
                        <a:pt x="553" y="460"/>
                      </a:cubicBezTo>
                      <a:cubicBezTo>
                        <a:pt x="558" y="464"/>
                        <a:pt x="562" y="466"/>
                        <a:pt x="567" y="466"/>
                      </a:cubicBezTo>
                      <a:cubicBezTo>
                        <a:pt x="577" y="466"/>
                        <a:pt x="584" y="455"/>
                        <a:pt x="584" y="443"/>
                      </a:cubicBezTo>
                      <a:cubicBezTo>
                        <a:pt x="584" y="443"/>
                        <a:pt x="584" y="428"/>
                        <a:pt x="569" y="428"/>
                      </a:cubicBezTo>
                      <a:cubicBezTo>
                        <a:pt x="300" y="348"/>
                        <a:pt x="174" y="254"/>
                        <a:pt x="111" y="175"/>
                      </a:cubicBezTo>
                      <a:cubicBezTo>
                        <a:pt x="32" y="80"/>
                        <a:pt x="32" y="32"/>
                        <a:pt x="32" y="17"/>
                      </a:cubicBezTo>
                      <a:cubicBezTo>
                        <a:pt x="32" y="17"/>
                        <a:pt x="32" y="1"/>
                        <a:pt x="1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57" name="Google Shape;490;p35">
                <a:extLst>
                  <a:ext uri="{FF2B5EF4-FFF2-40B4-BE49-F238E27FC236}">
                    <a16:creationId xmlns:a16="http://schemas.microsoft.com/office/drawing/2014/main" id="{FC7CA952-6424-1DBB-B7EC-F1CA3A0DA443}"/>
                  </a:ext>
                </a:extLst>
              </p:cNvPr>
              <p:cNvGrpSpPr/>
              <p:nvPr/>
            </p:nvGrpSpPr>
            <p:grpSpPr>
              <a:xfrm>
                <a:off x="7413470" y="1329922"/>
                <a:ext cx="952092" cy="882015"/>
                <a:chOff x="7413470" y="1329922"/>
                <a:chExt cx="952092" cy="882015"/>
              </a:xfrm>
            </p:grpSpPr>
            <p:sp>
              <p:nvSpPr>
                <p:cNvPr id="168" name="Google Shape;491;p35">
                  <a:extLst>
                    <a:ext uri="{FF2B5EF4-FFF2-40B4-BE49-F238E27FC236}">
                      <a16:creationId xmlns:a16="http://schemas.microsoft.com/office/drawing/2014/main" id="{8D51F294-16B1-731A-B44E-1B7EF70EAE5D}"/>
                    </a:ext>
                  </a:extLst>
                </p:cNvPr>
                <p:cNvSpPr/>
                <p:nvPr/>
              </p:nvSpPr>
              <p:spPr>
                <a:xfrm flipH="1">
                  <a:off x="7787558" y="1369833"/>
                  <a:ext cx="17580" cy="25420"/>
                </a:xfrm>
                <a:custGeom>
                  <a:avLst/>
                  <a:gdLst/>
                  <a:ahLst/>
                  <a:cxnLst/>
                  <a:rect l="l" t="t" r="r" b="b"/>
                  <a:pathLst>
                    <a:path w="222" h="321" extrusionOk="0">
                      <a:moveTo>
                        <a:pt x="111" y="0"/>
                      </a:moveTo>
                      <a:cubicBezTo>
                        <a:pt x="106" y="0"/>
                        <a:pt x="101" y="1"/>
                        <a:pt x="95" y="2"/>
                      </a:cubicBezTo>
                      <a:cubicBezTo>
                        <a:pt x="32" y="2"/>
                        <a:pt x="1" y="82"/>
                        <a:pt x="17" y="176"/>
                      </a:cubicBezTo>
                      <a:cubicBezTo>
                        <a:pt x="17" y="248"/>
                        <a:pt x="69" y="320"/>
                        <a:pt x="114" y="320"/>
                      </a:cubicBezTo>
                      <a:cubicBezTo>
                        <a:pt x="118" y="320"/>
                        <a:pt x="123" y="319"/>
                        <a:pt x="127" y="318"/>
                      </a:cubicBezTo>
                      <a:cubicBezTo>
                        <a:pt x="190" y="318"/>
                        <a:pt x="222" y="240"/>
                        <a:pt x="222" y="145"/>
                      </a:cubicBezTo>
                      <a:cubicBezTo>
                        <a:pt x="208" y="72"/>
                        <a:pt x="166" y="0"/>
                        <a:pt x="1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9" name="Google Shape;492;p35">
                  <a:extLst>
                    <a:ext uri="{FF2B5EF4-FFF2-40B4-BE49-F238E27FC236}">
                      <a16:creationId xmlns:a16="http://schemas.microsoft.com/office/drawing/2014/main" id="{0599BE00-8B1C-2B6F-C5BB-26D533A45534}"/>
                    </a:ext>
                  </a:extLst>
                </p:cNvPr>
                <p:cNvSpPr/>
                <p:nvPr/>
              </p:nvSpPr>
              <p:spPr>
                <a:xfrm flipH="1">
                  <a:off x="7694986" y="1361281"/>
                  <a:ext cx="17580" cy="26291"/>
                </a:xfrm>
                <a:custGeom>
                  <a:avLst/>
                  <a:gdLst/>
                  <a:ahLst/>
                  <a:cxnLst/>
                  <a:rect l="l" t="t" r="r" b="b"/>
                  <a:pathLst>
                    <a:path w="222" h="332" extrusionOk="0">
                      <a:moveTo>
                        <a:pt x="95" y="0"/>
                      </a:moveTo>
                      <a:cubicBezTo>
                        <a:pt x="32" y="15"/>
                        <a:pt x="0" y="78"/>
                        <a:pt x="17" y="173"/>
                      </a:cubicBezTo>
                      <a:cubicBezTo>
                        <a:pt x="17" y="268"/>
                        <a:pt x="80" y="331"/>
                        <a:pt x="127" y="331"/>
                      </a:cubicBezTo>
                      <a:cubicBezTo>
                        <a:pt x="190" y="316"/>
                        <a:pt x="222" y="253"/>
                        <a:pt x="222" y="158"/>
                      </a:cubicBezTo>
                      <a:cubicBezTo>
                        <a:pt x="206" y="63"/>
                        <a:pt x="158" y="0"/>
                        <a:pt x="9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 name="Google Shape;493;p35">
                  <a:extLst>
                    <a:ext uri="{FF2B5EF4-FFF2-40B4-BE49-F238E27FC236}">
                      <a16:creationId xmlns:a16="http://schemas.microsoft.com/office/drawing/2014/main" id="{A1B81283-DD2F-BCA7-01AF-CD23AD9B3FB4}"/>
                    </a:ext>
                  </a:extLst>
                </p:cNvPr>
                <p:cNvSpPr/>
                <p:nvPr/>
              </p:nvSpPr>
              <p:spPr>
                <a:xfrm flipH="1">
                  <a:off x="7720010" y="1393748"/>
                  <a:ext cx="17580" cy="28825"/>
                </a:xfrm>
                <a:custGeom>
                  <a:avLst/>
                  <a:gdLst/>
                  <a:ahLst/>
                  <a:cxnLst/>
                  <a:rect l="l" t="t" r="r" b="b"/>
                  <a:pathLst>
                    <a:path w="222" h="364" extrusionOk="0">
                      <a:moveTo>
                        <a:pt x="17" y="1"/>
                      </a:moveTo>
                      <a:cubicBezTo>
                        <a:pt x="0" y="16"/>
                        <a:pt x="0" y="16"/>
                        <a:pt x="0" y="32"/>
                      </a:cubicBezTo>
                      <a:cubicBezTo>
                        <a:pt x="0" y="48"/>
                        <a:pt x="17" y="48"/>
                        <a:pt x="32" y="48"/>
                      </a:cubicBezTo>
                      <a:lnTo>
                        <a:pt x="64" y="48"/>
                      </a:lnTo>
                      <a:cubicBezTo>
                        <a:pt x="95" y="48"/>
                        <a:pt x="127" y="64"/>
                        <a:pt x="143" y="79"/>
                      </a:cubicBezTo>
                      <a:cubicBezTo>
                        <a:pt x="158" y="96"/>
                        <a:pt x="175" y="127"/>
                        <a:pt x="175" y="174"/>
                      </a:cubicBezTo>
                      <a:cubicBezTo>
                        <a:pt x="175" y="190"/>
                        <a:pt x="158" y="222"/>
                        <a:pt x="143" y="254"/>
                      </a:cubicBezTo>
                      <a:cubicBezTo>
                        <a:pt x="127" y="285"/>
                        <a:pt x="95" y="300"/>
                        <a:pt x="64" y="317"/>
                      </a:cubicBezTo>
                      <a:cubicBezTo>
                        <a:pt x="49" y="317"/>
                        <a:pt x="49" y="332"/>
                        <a:pt x="49" y="348"/>
                      </a:cubicBezTo>
                      <a:cubicBezTo>
                        <a:pt x="49" y="348"/>
                        <a:pt x="64" y="363"/>
                        <a:pt x="80" y="363"/>
                      </a:cubicBezTo>
                      <a:cubicBezTo>
                        <a:pt x="127" y="348"/>
                        <a:pt x="158" y="317"/>
                        <a:pt x="175" y="285"/>
                      </a:cubicBezTo>
                      <a:cubicBezTo>
                        <a:pt x="206" y="237"/>
                        <a:pt x="222" y="206"/>
                        <a:pt x="222" y="174"/>
                      </a:cubicBezTo>
                      <a:cubicBezTo>
                        <a:pt x="222" y="127"/>
                        <a:pt x="206" y="79"/>
                        <a:pt x="175" y="48"/>
                      </a:cubicBezTo>
                      <a:cubicBezTo>
                        <a:pt x="158" y="16"/>
                        <a:pt x="112" y="1"/>
                        <a:pt x="6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1" name="Google Shape;494;p35">
                  <a:extLst>
                    <a:ext uri="{FF2B5EF4-FFF2-40B4-BE49-F238E27FC236}">
                      <a16:creationId xmlns:a16="http://schemas.microsoft.com/office/drawing/2014/main" id="{851408C8-7CB1-7AF2-9070-FE66F04386FD}"/>
                    </a:ext>
                  </a:extLst>
                </p:cNvPr>
                <p:cNvSpPr/>
                <p:nvPr/>
              </p:nvSpPr>
              <p:spPr>
                <a:xfrm flipH="1">
                  <a:off x="7713675" y="1442529"/>
                  <a:ext cx="47671" cy="16392"/>
                </a:xfrm>
                <a:custGeom>
                  <a:avLst/>
                  <a:gdLst/>
                  <a:ahLst/>
                  <a:cxnLst/>
                  <a:rect l="l" t="t" r="r" b="b"/>
                  <a:pathLst>
                    <a:path w="602" h="207" extrusionOk="0">
                      <a:moveTo>
                        <a:pt x="585" y="0"/>
                      </a:moveTo>
                      <a:cubicBezTo>
                        <a:pt x="570" y="0"/>
                        <a:pt x="553" y="0"/>
                        <a:pt x="553" y="17"/>
                      </a:cubicBezTo>
                      <a:cubicBezTo>
                        <a:pt x="522" y="63"/>
                        <a:pt x="475" y="111"/>
                        <a:pt x="427" y="127"/>
                      </a:cubicBezTo>
                      <a:cubicBezTo>
                        <a:pt x="380" y="158"/>
                        <a:pt x="332" y="175"/>
                        <a:pt x="285" y="175"/>
                      </a:cubicBezTo>
                      <a:cubicBezTo>
                        <a:pt x="222" y="175"/>
                        <a:pt x="174" y="158"/>
                        <a:pt x="127" y="143"/>
                      </a:cubicBezTo>
                      <a:cubicBezTo>
                        <a:pt x="96" y="111"/>
                        <a:pt x="48" y="95"/>
                        <a:pt x="33" y="63"/>
                      </a:cubicBezTo>
                      <a:cubicBezTo>
                        <a:pt x="33" y="48"/>
                        <a:pt x="16" y="48"/>
                        <a:pt x="16" y="48"/>
                      </a:cubicBezTo>
                      <a:cubicBezTo>
                        <a:pt x="1" y="63"/>
                        <a:pt x="1" y="63"/>
                        <a:pt x="1" y="80"/>
                      </a:cubicBezTo>
                      <a:cubicBezTo>
                        <a:pt x="16" y="111"/>
                        <a:pt x="64" y="158"/>
                        <a:pt x="111" y="175"/>
                      </a:cubicBezTo>
                      <a:cubicBezTo>
                        <a:pt x="159" y="206"/>
                        <a:pt x="222" y="206"/>
                        <a:pt x="285" y="206"/>
                      </a:cubicBezTo>
                      <a:cubicBezTo>
                        <a:pt x="349" y="206"/>
                        <a:pt x="395" y="206"/>
                        <a:pt x="458" y="175"/>
                      </a:cubicBezTo>
                      <a:cubicBezTo>
                        <a:pt x="506" y="143"/>
                        <a:pt x="553" y="95"/>
                        <a:pt x="585" y="32"/>
                      </a:cubicBezTo>
                      <a:cubicBezTo>
                        <a:pt x="601" y="17"/>
                        <a:pt x="585" y="0"/>
                        <a:pt x="5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 name="Google Shape;495;p35">
                  <a:extLst>
                    <a:ext uri="{FF2B5EF4-FFF2-40B4-BE49-F238E27FC236}">
                      <a16:creationId xmlns:a16="http://schemas.microsoft.com/office/drawing/2014/main" id="{C4BFB5D9-65E1-42AA-0886-C7DCC6BAF5B5}"/>
                    </a:ext>
                  </a:extLst>
                </p:cNvPr>
                <p:cNvSpPr/>
                <p:nvPr/>
              </p:nvSpPr>
              <p:spPr>
                <a:xfrm flipH="1">
                  <a:off x="7736246" y="1532568"/>
                  <a:ext cx="116406" cy="27637"/>
                </a:xfrm>
                <a:custGeom>
                  <a:avLst/>
                  <a:gdLst/>
                  <a:ahLst/>
                  <a:cxnLst/>
                  <a:rect l="l" t="t" r="r" b="b"/>
                  <a:pathLst>
                    <a:path w="1470" h="349" extrusionOk="0">
                      <a:moveTo>
                        <a:pt x="32" y="1"/>
                      </a:moveTo>
                      <a:cubicBezTo>
                        <a:pt x="17" y="1"/>
                        <a:pt x="17" y="1"/>
                        <a:pt x="0" y="17"/>
                      </a:cubicBezTo>
                      <a:cubicBezTo>
                        <a:pt x="0" y="17"/>
                        <a:pt x="0" y="32"/>
                        <a:pt x="17" y="49"/>
                      </a:cubicBezTo>
                      <a:cubicBezTo>
                        <a:pt x="17" y="49"/>
                        <a:pt x="143" y="127"/>
                        <a:pt x="348" y="207"/>
                      </a:cubicBezTo>
                      <a:cubicBezTo>
                        <a:pt x="554" y="270"/>
                        <a:pt x="822" y="348"/>
                        <a:pt x="1122" y="348"/>
                      </a:cubicBezTo>
                      <a:cubicBezTo>
                        <a:pt x="1232" y="348"/>
                        <a:pt x="1344" y="348"/>
                        <a:pt x="1453" y="316"/>
                      </a:cubicBezTo>
                      <a:cubicBezTo>
                        <a:pt x="1470" y="316"/>
                        <a:pt x="1470" y="301"/>
                        <a:pt x="1470" y="301"/>
                      </a:cubicBezTo>
                      <a:cubicBezTo>
                        <a:pt x="1470" y="290"/>
                        <a:pt x="1462" y="279"/>
                        <a:pt x="1451" y="279"/>
                      </a:cubicBezTo>
                      <a:cubicBezTo>
                        <a:pt x="1447" y="279"/>
                        <a:pt x="1443" y="280"/>
                        <a:pt x="1438" y="285"/>
                      </a:cubicBezTo>
                      <a:cubicBezTo>
                        <a:pt x="1344" y="301"/>
                        <a:pt x="1232" y="316"/>
                        <a:pt x="1122" y="316"/>
                      </a:cubicBezTo>
                      <a:cubicBezTo>
                        <a:pt x="838" y="316"/>
                        <a:pt x="569" y="238"/>
                        <a:pt x="364" y="159"/>
                      </a:cubicBezTo>
                      <a:cubicBezTo>
                        <a:pt x="253" y="127"/>
                        <a:pt x="175" y="80"/>
                        <a:pt x="127" y="49"/>
                      </a:cubicBezTo>
                      <a:cubicBezTo>
                        <a:pt x="95" y="32"/>
                        <a:pt x="63" y="32"/>
                        <a:pt x="48" y="17"/>
                      </a:cubicBezTo>
                      <a:lnTo>
                        <a:pt x="32" y="17"/>
                      </a:lnTo>
                      <a:lnTo>
                        <a:pt x="3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3" name="Google Shape;496;p35">
                  <a:extLst>
                    <a:ext uri="{FF2B5EF4-FFF2-40B4-BE49-F238E27FC236}">
                      <a16:creationId xmlns:a16="http://schemas.microsoft.com/office/drawing/2014/main" id="{A7FF4BB3-46A4-0BF6-E928-FC31B3862288}"/>
                    </a:ext>
                  </a:extLst>
                </p:cNvPr>
                <p:cNvSpPr/>
                <p:nvPr/>
              </p:nvSpPr>
              <p:spPr>
                <a:xfrm flipH="1">
                  <a:off x="7791281" y="1332456"/>
                  <a:ext cx="33892" cy="13541"/>
                </a:xfrm>
                <a:custGeom>
                  <a:avLst/>
                  <a:gdLst/>
                  <a:ahLst/>
                  <a:cxnLst/>
                  <a:rect l="l" t="t" r="r" b="b"/>
                  <a:pathLst>
                    <a:path w="428" h="171" extrusionOk="0">
                      <a:moveTo>
                        <a:pt x="317" y="0"/>
                      </a:moveTo>
                      <a:cubicBezTo>
                        <a:pt x="238" y="0"/>
                        <a:pt x="159" y="32"/>
                        <a:pt x="96" y="63"/>
                      </a:cubicBezTo>
                      <a:cubicBezTo>
                        <a:pt x="49" y="95"/>
                        <a:pt x="17" y="127"/>
                        <a:pt x="17" y="127"/>
                      </a:cubicBezTo>
                      <a:cubicBezTo>
                        <a:pt x="1" y="143"/>
                        <a:pt x="1" y="158"/>
                        <a:pt x="17" y="158"/>
                      </a:cubicBezTo>
                      <a:cubicBezTo>
                        <a:pt x="17" y="166"/>
                        <a:pt x="21" y="170"/>
                        <a:pt x="25" y="170"/>
                      </a:cubicBezTo>
                      <a:cubicBezTo>
                        <a:pt x="29" y="170"/>
                        <a:pt x="32" y="166"/>
                        <a:pt x="32" y="158"/>
                      </a:cubicBezTo>
                      <a:cubicBezTo>
                        <a:pt x="49" y="158"/>
                        <a:pt x="80" y="127"/>
                        <a:pt x="127" y="95"/>
                      </a:cubicBezTo>
                      <a:cubicBezTo>
                        <a:pt x="175" y="63"/>
                        <a:pt x="254" y="48"/>
                        <a:pt x="317" y="48"/>
                      </a:cubicBezTo>
                      <a:lnTo>
                        <a:pt x="396" y="48"/>
                      </a:lnTo>
                      <a:cubicBezTo>
                        <a:pt x="396" y="53"/>
                        <a:pt x="398" y="55"/>
                        <a:pt x="400" y="55"/>
                      </a:cubicBezTo>
                      <a:cubicBezTo>
                        <a:pt x="405" y="55"/>
                        <a:pt x="411" y="48"/>
                        <a:pt x="411" y="48"/>
                      </a:cubicBezTo>
                      <a:cubicBezTo>
                        <a:pt x="428" y="32"/>
                        <a:pt x="411" y="17"/>
                        <a:pt x="411" y="17"/>
                      </a:cubicBezTo>
                      <a:cubicBezTo>
                        <a:pt x="380" y="0"/>
                        <a:pt x="348" y="0"/>
                        <a:pt x="31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 name="Google Shape;497;p35">
                  <a:extLst>
                    <a:ext uri="{FF2B5EF4-FFF2-40B4-BE49-F238E27FC236}">
                      <a16:creationId xmlns:a16="http://schemas.microsoft.com/office/drawing/2014/main" id="{5140FE3C-FD0B-34CA-B9A1-2B4769FE6882}"/>
                    </a:ext>
                  </a:extLst>
                </p:cNvPr>
                <p:cNvSpPr/>
                <p:nvPr/>
              </p:nvSpPr>
              <p:spPr>
                <a:xfrm flipH="1">
                  <a:off x="7696174" y="1329922"/>
                  <a:ext cx="26369" cy="10057"/>
                </a:xfrm>
                <a:custGeom>
                  <a:avLst/>
                  <a:gdLst/>
                  <a:ahLst/>
                  <a:cxnLst/>
                  <a:rect l="l" t="t" r="r" b="b"/>
                  <a:pathLst>
                    <a:path w="333" h="127" extrusionOk="0">
                      <a:moveTo>
                        <a:pt x="111" y="1"/>
                      </a:moveTo>
                      <a:cubicBezTo>
                        <a:pt x="63" y="1"/>
                        <a:pt x="32" y="17"/>
                        <a:pt x="32" y="17"/>
                      </a:cubicBezTo>
                      <a:cubicBezTo>
                        <a:pt x="16" y="17"/>
                        <a:pt x="0" y="32"/>
                        <a:pt x="16" y="32"/>
                      </a:cubicBezTo>
                      <a:cubicBezTo>
                        <a:pt x="16" y="44"/>
                        <a:pt x="24" y="55"/>
                        <a:pt x="29" y="55"/>
                      </a:cubicBezTo>
                      <a:cubicBezTo>
                        <a:pt x="30" y="55"/>
                        <a:pt x="32" y="53"/>
                        <a:pt x="32" y="49"/>
                      </a:cubicBezTo>
                      <a:lnTo>
                        <a:pt x="111" y="49"/>
                      </a:lnTo>
                      <a:cubicBezTo>
                        <a:pt x="143" y="49"/>
                        <a:pt x="174" y="49"/>
                        <a:pt x="206" y="64"/>
                      </a:cubicBezTo>
                      <a:cubicBezTo>
                        <a:pt x="238" y="64"/>
                        <a:pt x="269" y="95"/>
                        <a:pt x="284" y="127"/>
                      </a:cubicBezTo>
                      <a:lnTo>
                        <a:pt x="316" y="127"/>
                      </a:lnTo>
                      <a:cubicBezTo>
                        <a:pt x="332" y="112"/>
                        <a:pt x="332" y="112"/>
                        <a:pt x="316" y="95"/>
                      </a:cubicBezTo>
                      <a:cubicBezTo>
                        <a:pt x="284" y="64"/>
                        <a:pt x="253" y="32"/>
                        <a:pt x="221" y="17"/>
                      </a:cubicBezTo>
                      <a:cubicBezTo>
                        <a:pt x="190" y="1"/>
                        <a:pt x="143" y="1"/>
                        <a:pt x="1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5" name="Google Shape;498;p35">
                  <a:extLst>
                    <a:ext uri="{FF2B5EF4-FFF2-40B4-BE49-F238E27FC236}">
                      <a16:creationId xmlns:a16="http://schemas.microsoft.com/office/drawing/2014/main" id="{19A90110-7E6A-C6CA-13B8-52E38D605E8D}"/>
                    </a:ext>
                  </a:extLst>
                </p:cNvPr>
                <p:cNvSpPr/>
                <p:nvPr/>
              </p:nvSpPr>
              <p:spPr>
                <a:xfrm flipH="1">
                  <a:off x="8033920" y="2026710"/>
                  <a:ext cx="128996" cy="163923"/>
                </a:xfrm>
                <a:custGeom>
                  <a:avLst/>
                  <a:gdLst/>
                  <a:ahLst/>
                  <a:cxnLst/>
                  <a:rect l="l" t="t" r="r" b="b"/>
                  <a:pathLst>
                    <a:path w="1629" h="2070" extrusionOk="0">
                      <a:moveTo>
                        <a:pt x="1628" y="1"/>
                      </a:moveTo>
                      <a:cubicBezTo>
                        <a:pt x="1612" y="1"/>
                        <a:pt x="1597" y="1"/>
                        <a:pt x="1597" y="16"/>
                      </a:cubicBezTo>
                      <a:lnTo>
                        <a:pt x="17" y="2038"/>
                      </a:lnTo>
                      <a:cubicBezTo>
                        <a:pt x="1" y="2054"/>
                        <a:pt x="1" y="2054"/>
                        <a:pt x="17" y="2069"/>
                      </a:cubicBezTo>
                      <a:lnTo>
                        <a:pt x="49" y="2069"/>
                      </a:lnTo>
                      <a:lnTo>
                        <a:pt x="1628" y="32"/>
                      </a:lnTo>
                      <a:lnTo>
                        <a:pt x="162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6" name="Google Shape;499;p35">
                  <a:extLst>
                    <a:ext uri="{FF2B5EF4-FFF2-40B4-BE49-F238E27FC236}">
                      <a16:creationId xmlns:a16="http://schemas.microsoft.com/office/drawing/2014/main" id="{36EA9DA3-1C7B-6008-C950-4CC2619D220C}"/>
                    </a:ext>
                  </a:extLst>
                </p:cNvPr>
                <p:cNvSpPr/>
                <p:nvPr/>
              </p:nvSpPr>
              <p:spPr>
                <a:xfrm flipH="1">
                  <a:off x="8177809" y="1958211"/>
                  <a:ext cx="187754" cy="253725"/>
                </a:xfrm>
                <a:custGeom>
                  <a:avLst/>
                  <a:gdLst/>
                  <a:ahLst/>
                  <a:cxnLst/>
                  <a:rect l="l" t="t" r="r" b="b"/>
                  <a:pathLst>
                    <a:path w="2371" h="3204" extrusionOk="0">
                      <a:moveTo>
                        <a:pt x="17" y="0"/>
                      </a:moveTo>
                      <a:cubicBezTo>
                        <a:pt x="13" y="0"/>
                        <a:pt x="9" y="4"/>
                        <a:pt x="1" y="13"/>
                      </a:cubicBezTo>
                      <a:lnTo>
                        <a:pt x="1" y="44"/>
                      </a:lnTo>
                      <a:cubicBezTo>
                        <a:pt x="1" y="44"/>
                        <a:pt x="17" y="44"/>
                        <a:pt x="17" y="59"/>
                      </a:cubicBezTo>
                      <a:cubicBezTo>
                        <a:pt x="112" y="139"/>
                        <a:pt x="538" y="565"/>
                        <a:pt x="1012" y="1134"/>
                      </a:cubicBezTo>
                      <a:cubicBezTo>
                        <a:pt x="1502" y="1702"/>
                        <a:pt x="2023" y="2445"/>
                        <a:pt x="2324" y="3187"/>
                      </a:cubicBezTo>
                      <a:cubicBezTo>
                        <a:pt x="2339" y="3203"/>
                        <a:pt x="2339" y="3203"/>
                        <a:pt x="2355" y="3203"/>
                      </a:cubicBezTo>
                      <a:cubicBezTo>
                        <a:pt x="2370" y="3203"/>
                        <a:pt x="2370" y="3187"/>
                        <a:pt x="2370" y="3172"/>
                      </a:cubicBezTo>
                      <a:cubicBezTo>
                        <a:pt x="2039" y="2382"/>
                        <a:pt x="1454" y="1592"/>
                        <a:pt x="949" y="992"/>
                      </a:cubicBezTo>
                      <a:cubicBezTo>
                        <a:pt x="460" y="407"/>
                        <a:pt x="33" y="13"/>
                        <a:pt x="33" y="13"/>
                      </a:cubicBezTo>
                      <a:cubicBezTo>
                        <a:pt x="25" y="4"/>
                        <a:pt x="21" y="0"/>
                        <a:pt x="1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7" name="Google Shape;500;p35">
                  <a:extLst>
                    <a:ext uri="{FF2B5EF4-FFF2-40B4-BE49-F238E27FC236}">
                      <a16:creationId xmlns:a16="http://schemas.microsoft.com/office/drawing/2014/main" id="{ED67C8A9-67E7-8FAC-0E81-DF54137985A4}"/>
                    </a:ext>
                  </a:extLst>
                </p:cNvPr>
                <p:cNvSpPr/>
                <p:nvPr/>
              </p:nvSpPr>
              <p:spPr>
                <a:xfrm flipH="1">
                  <a:off x="7413470" y="2048646"/>
                  <a:ext cx="159009" cy="98750"/>
                </a:xfrm>
                <a:custGeom>
                  <a:avLst/>
                  <a:gdLst/>
                  <a:ahLst/>
                  <a:cxnLst/>
                  <a:rect l="l" t="t" r="r" b="b"/>
                  <a:pathLst>
                    <a:path w="2008" h="1247" extrusionOk="0">
                      <a:moveTo>
                        <a:pt x="1986" y="1"/>
                      </a:moveTo>
                      <a:cubicBezTo>
                        <a:pt x="1981" y="1"/>
                        <a:pt x="1970" y="8"/>
                        <a:pt x="1959" y="8"/>
                      </a:cubicBezTo>
                      <a:cubicBezTo>
                        <a:pt x="1944" y="55"/>
                        <a:pt x="1881" y="103"/>
                        <a:pt x="1818" y="166"/>
                      </a:cubicBezTo>
                      <a:cubicBezTo>
                        <a:pt x="1691" y="261"/>
                        <a:pt x="1517" y="387"/>
                        <a:pt x="1327" y="497"/>
                      </a:cubicBezTo>
                      <a:cubicBezTo>
                        <a:pt x="1043" y="671"/>
                        <a:pt x="712" y="844"/>
                        <a:pt x="459" y="987"/>
                      </a:cubicBezTo>
                      <a:cubicBezTo>
                        <a:pt x="333" y="1050"/>
                        <a:pt x="222" y="1097"/>
                        <a:pt x="143" y="1145"/>
                      </a:cubicBezTo>
                      <a:cubicBezTo>
                        <a:pt x="95" y="1160"/>
                        <a:pt x="64" y="1177"/>
                        <a:pt x="49" y="1192"/>
                      </a:cubicBezTo>
                      <a:cubicBezTo>
                        <a:pt x="32" y="1192"/>
                        <a:pt x="17" y="1208"/>
                        <a:pt x="17" y="1208"/>
                      </a:cubicBezTo>
                      <a:cubicBezTo>
                        <a:pt x="1" y="1208"/>
                        <a:pt x="1" y="1224"/>
                        <a:pt x="1" y="1240"/>
                      </a:cubicBezTo>
                      <a:cubicBezTo>
                        <a:pt x="12" y="1240"/>
                        <a:pt x="15" y="1247"/>
                        <a:pt x="21" y="1247"/>
                      </a:cubicBezTo>
                      <a:cubicBezTo>
                        <a:pt x="24" y="1247"/>
                        <a:pt x="27" y="1245"/>
                        <a:pt x="32" y="1240"/>
                      </a:cubicBezTo>
                      <a:cubicBezTo>
                        <a:pt x="32" y="1240"/>
                        <a:pt x="459" y="1034"/>
                        <a:pt x="917" y="781"/>
                      </a:cubicBezTo>
                      <a:cubicBezTo>
                        <a:pt x="1154" y="655"/>
                        <a:pt x="1391" y="513"/>
                        <a:pt x="1580" y="387"/>
                      </a:cubicBezTo>
                      <a:cubicBezTo>
                        <a:pt x="1691" y="324"/>
                        <a:pt x="1770" y="261"/>
                        <a:pt x="1849" y="197"/>
                      </a:cubicBezTo>
                      <a:cubicBezTo>
                        <a:pt x="1912" y="134"/>
                        <a:pt x="1976" y="86"/>
                        <a:pt x="2007" y="40"/>
                      </a:cubicBezTo>
                      <a:cubicBezTo>
                        <a:pt x="2007" y="23"/>
                        <a:pt x="2007" y="8"/>
                        <a:pt x="1991" y="8"/>
                      </a:cubicBezTo>
                      <a:cubicBezTo>
                        <a:pt x="1991" y="2"/>
                        <a:pt x="1989" y="1"/>
                        <a:pt x="198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58" name="Google Shape;501;p35">
                <a:extLst>
                  <a:ext uri="{FF2B5EF4-FFF2-40B4-BE49-F238E27FC236}">
                    <a16:creationId xmlns:a16="http://schemas.microsoft.com/office/drawing/2014/main" id="{80822D76-3C71-6DD3-D76A-D1D30436DAAB}"/>
                  </a:ext>
                </a:extLst>
              </p:cNvPr>
              <p:cNvSpPr/>
              <p:nvPr/>
            </p:nvSpPr>
            <p:spPr>
              <a:xfrm flipH="1">
                <a:off x="8247893" y="2023226"/>
                <a:ext cx="225209" cy="318819"/>
              </a:xfrm>
              <a:custGeom>
                <a:avLst/>
                <a:gdLst/>
                <a:ahLst/>
                <a:cxnLst/>
                <a:rect l="l" t="t" r="r" b="b"/>
                <a:pathLst>
                  <a:path w="2844" h="4026" extrusionOk="0">
                    <a:moveTo>
                      <a:pt x="2834" y="1"/>
                    </a:moveTo>
                    <a:cubicBezTo>
                      <a:pt x="2828" y="1"/>
                      <a:pt x="2820" y="5"/>
                      <a:pt x="2812" y="13"/>
                    </a:cubicBezTo>
                    <a:cubicBezTo>
                      <a:pt x="2812" y="13"/>
                      <a:pt x="2117" y="582"/>
                      <a:pt x="1407" y="1355"/>
                    </a:cubicBezTo>
                    <a:cubicBezTo>
                      <a:pt x="1059" y="1734"/>
                      <a:pt x="712" y="2176"/>
                      <a:pt x="443" y="2619"/>
                    </a:cubicBezTo>
                    <a:cubicBezTo>
                      <a:pt x="175" y="3061"/>
                      <a:pt x="0" y="3520"/>
                      <a:pt x="0" y="3930"/>
                    </a:cubicBezTo>
                    <a:lnTo>
                      <a:pt x="0" y="3994"/>
                    </a:lnTo>
                    <a:cubicBezTo>
                      <a:pt x="0" y="4009"/>
                      <a:pt x="17" y="4025"/>
                      <a:pt x="32" y="4025"/>
                    </a:cubicBezTo>
                    <a:cubicBezTo>
                      <a:pt x="32" y="4025"/>
                      <a:pt x="48" y="4009"/>
                      <a:pt x="48" y="3994"/>
                    </a:cubicBezTo>
                    <a:lnTo>
                      <a:pt x="48" y="3930"/>
                    </a:lnTo>
                    <a:cubicBezTo>
                      <a:pt x="48" y="3535"/>
                      <a:pt x="222" y="3093"/>
                      <a:pt x="474" y="2650"/>
                    </a:cubicBezTo>
                    <a:cubicBezTo>
                      <a:pt x="870" y="1987"/>
                      <a:pt x="1470" y="1323"/>
                      <a:pt x="1959" y="850"/>
                    </a:cubicBezTo>
                    <a:cubicBezTo>
                      <a:pt x="2197" y="597"/>
                      <a:pt x="2418" y="407"/>
                      <a:pt x="2576" y="266"/>
                    </a:cubicBezTo>
                    <a:cubicBezTo>
                      <a:pt x="2671" y="186"/>
                      <a:pt x="2734" y="139"/>
                      <a:pt x="2765" y="91"/>
                    </a:cubicBezTo>
                    <a:cubicBezTo>
                      <a:pt x="2797" y="76"/>
                      <a:pt x="2812" y="60"/>
                      <a:pt x="2829" y="60"/>
                    </a:cubicBezTo>
                    <a:cubicBezTo>
                      <a:pt x="2829" y="45"/>
                      <a:pt x="2844" y="45"/>
                      <a:pt x="2844" y="45"/>
                    </a:cubicBezTo>
                    <a:lnTo>
                      <a:pt x="2844" y="13"/>
                    </a:lnTo>
                    <a:cubicBezTo>
                      <a:pt x="2844" y="5"/>
                      <a:pt x="2840" y="1"/>
                      <a:pt x="283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59" name="Google Shape;502;p35">
                <a:extLst>
                  <a:ext uri="{FF2B5EF4-FFF2-40B4-BE49-F238E27FC236}">
                    <a16:creationId xmlns:a16="http://schemas.microsoft.com/office/drawing/2014/main" id="{5C126883-4E7D-3DAB-4EBA-915322F7C780}"/>
                  </a:ext>
                </a:extLst>
              </p:cNvPr>
              <p:cNvSpPr/>
              <p:nvPr/>
            </p:nvSpPr>
            <p:spPr>
              <a:xfrm flipH="1">
                <a:off x="8295403" y="2134329"/>
                <a:ext cx="70160" cy="109361"/>
              </a:xfrm>
              <a:custGeom>
                <a:avLst/>
                <a:gdLst/>
                <a:ahLst/>
                <a:cxnLst/>
                <a:rect l="l" t="t" r="r" b="b"/>
                <a:pathLst>
                  <a:path w="886" h="1381" extrusionOk="0">
                    <a:moveTo>
                      <a:pt x="1" y="0"/>
                    </a:moveTo>
                    <a:lnTo>
                      <a:pt x="1" y="32"/>
                    </a:lnTo>
                    <a:cubicBezTo>
                      <a:pt x="33" y="63"/>
                      <a:pt x="601" y="537"/>
                      <a:pt x="854" y="1359"/>
                    </a:cubicBezTo>
                    <a:cubicBezTo>
                      <a:pt x="854" y="1369"/>
                      <a:pt x="862" y="1381"/>
                      <a:pt x="867" y="1381"/>
                    </a:cubicBezTo>
                    <a:cubicBezTo>
                      <a:pt x="869" y="1381"/>
                      <a:pt x="870" y="1379"/>
                      <a:pt x="870" y="1374"/>
                    </a:cubicBezTo>
                    <a:cubicBezTo>
                      <a:pt x="885" y="1374"/>
                      <a:pt x="885" y="1359"/>
                      <a:pt x="885" y="1359"/>
                    </a:cubicBezTo>
                    <a:cubicBezTo>
                      <a:pt x="633" y="474"/>
                      <a:pt x="33" y="0"/>
                      <a:pt x="3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0" name="Google Shape;503;p35">
                <a:extLst>
                  <a:ext uri="{FF2B5EF4-FFF2-40B4-BE49-F238E27FC236}">
                    <a16:creationId xmlns:a16="http://schemas.microsoft.com/office/drawing/2014/main" id="{CD429739-F67E-7D95-6ED7-2990A9078D69}"/>
                  </a:ext>
                </a:extLst>
              </p:cNvPr>
              <p:cNvSpPr/>
              <p:nvPr/>
            </p:nvSpPr>
            <p:spPr>
              <a:xfrm flipH="1">
                <a:off x="8413003" y="2183030"/>
                <a:ext cx="192663" cy="192748"/>
              </a:xfrm>
              <a:custGeom>
                <a:avLst/>
                <a:gdLst/>
                <a:ahLst/>
                <a:cxnLst/>
                <a:rect l="l" t="t" r="r" b="b"/>
                <a:pathLst>
                  <a:path w="2433" h="2434" extrusionOk="0">
                    <a:moveTo>
                      <a:pt x="1217" y="0"/>
                    </a:moveTo>
                    <a:cubicBezTo>
                      <a:pt x="537" y="0"/>
                      <a:pt x="0" y="538"/>
                      <a:pt x="0" y="1217"/>
                    </a:cubicBezTo>
                    <a:cubicBezTo>
                      <a:pt x="0" y="1881"/>
                      <a:pt x="537" y="2433"/>
                      <a:pt x="1217" y="2433"/>
                    </a:cubicBezTo>
                    <a:cubicBezTo>
                      <a:pt x="1896" y="2433"/>
                      <a:pt x="2433" y="1881"/>
                      <a:pt x="2433" y="1217"/>
                    </a:cubicBezTo>
                    <a:cubicBezTo>
                      <a:pt x="2433" y="538"/>
                      <a:pt x="1896" y="0"/>
                      <a:pt x="121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61" name="Google Shape;504;p35">
                <a:extLst>
                  <a:ext uri="{FF2B5EF4-FFF2-40B4-BE49-F238E27FC236}">
                    <a16:creationId xmlns:a16="http://schemas.microsoft.com/office/drawing/2014/main" id="{E31ADC19-5662-0312-B6C2-A55B98646615}"/>
                  </a:ext>
                </a:extLst>
              </p:cNvPr>
              <p:cNvSpPr/>
              <p:nvPr/>
            </p:nvSpPr>
            <p:spPr>
              <a:xfrm flipH="1">
                <a:off x="8524260" y="2294371"/>
                <a:ext cx="56382" cy="48860"/>
              </a:xfrm>
              <a:custGeom>
                <a:avLst/>
                <a:gdLst/>
                <a:ahLst/>
                <a:cxnLst/>
                <a:rect l="l" t="t" r="r" b="b"/>
                <a:pathLst>
                  <a:path w="712" h="617" extrusionOk="0">
                    <a:moveTo>
                      <a:pt x="316" y="48"/>
                    </a:moveTo>
                    <a:cubicBezTo>
                      <a:pt x="427" y="48"/>
                      <a:pt x="522" y="79"/>
                      <a:pt x="569" y="142"/>
                    </a:cubicBezTo>
                    <a:cubicBezTo>
                      <a:pt x="632" y="191"/>
                      <a:pt x="663" y="269"/>
                      <a:pt x="663" y="332"/>
                    </a:cubicBezTo>
                    <a:cubicBezTo>
                      <a:pt x="663" y="395"/>
                      <a:pt x="648" y="443"/>
                      <a:pt x="600" y="490"/>
                    </a:cubicBezTo>
                    <a:cubicBezTo>
                      <a:pt x="569" y="522"/>
                      <a:pt x="505" y="570"/>
                      <a:pt x="411" y="570"/>
                    </a:cubicBezTo>
                    <a:cubicBezTo>
                      <a:pt x="396" y="585"/>
                      <a:pt x="364" y="585"/>
                      <a:pt x="348" y="585"/>
                    </a:cubicBezTo>
                    <a:cubicBezTo>
                      <a:pt x="253" y="585"/>
                      <a:pt x="174" y="538"/>
                      <a:pt x="126" y="490"/>
                    </a:cubicBezTo>
                    <a:cubicBezTo>
                      <a:pt x="63" y="443"/>
                      <a:pt x="48" y="364"/>
                      <a:pt x="48" y="300"/>
                    </a:cubicBezTo>
                    <a:cubicBezTo>
                      <a:pt x="48" y="237"/>
                      <a:pt x="63" y="174"/>
                      <a:pt x="111" y="127"/>
                    </a:cubicBezTo>
                    <a:cubicBezTo>
                      <a:pt x="158" y="79"/>
                      <a:pt x="221" y="48"/>
                      <a:pt x="316" y="48"/>
                    </a:cubicBezTo>
                    <a:close/>
                    <a:moveTo>
                      <a:pt x="316" y="1"/>
                    </a:moveTo>
                    <a:cubicBezTo>
                      <a:pt x="221" y="1"/>
                      <a:pt x="126" y="48"/>
                      <a:pt x="80" y="96"/>
                    </a:cubicBezTo>
                    <a:cubicBezTo>
                      <a:pt x="32" y="159"/>
                      <a:pt x="0" y="222"/>
                      <a:pt x="0" y="300"/>
                    </a:cubicBezTo>
                    <a:cubicBezTo>
                      <a:pt x="0" y="380"/>
                      <a:pt x="32" y="458"/>
                      <a:pt x="95" y="522"/>
                    </a:cubicBezTo>
                    <a:cubicBezTo>
                      <a:pt x="143" y="585"/>
                      <a:pt x="238" y="616"/>
                      <a:pt x="348" y="616"/>
                    </a:cubicBezTo>
                    <a:lnTo>
                      <a:pt x="427" y="616"/>
                    </a:lnTo>
                    <a:cubicBezTo>
                      <a:pt x="522" y="601"/>
                      <a:pt x="585" y="570"/>
                      <a:pt x="632" y="522"/>
                    </a:cubicBezTo>
                    <a:cubicBezTo>
                      <a:pt x="680" y="458"/>
                      <a:pt x="711" y="395"/>
                      <a:pt x="711" y="332"/>
                    </a:cubicBezTo>
                    <a:cubicBezTo>
                      <a:pt x="711" y="254"/>
                      <a:pt x="663" y="174"/>
                      <a:pt x="600" y="111"/>
                    </a:cubicBezTo>
                    <a:cubicBezTo>
                      <a:pt x="537" y="48"/>
                      <a:pt x="442" y="1"/>
                      <a:pt x="31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2" name="Google Shape;505;p35">
                <a:extLst>
                  <a:ext uri="{FF2B5EF4-FFF2-40B4-BE49-F238E27FC236}">
                    <a16:creationId xmlns:a16="http://schemas.microsoft.com/office/drawing/2014/main" id="{BBEF2436-2AB7-F5EE-9CCA-B654953573CE}"/>
                  </a:ext>
                </a:extLst>
              </p:cNvPr>
              <p:cNvSpPr/>
              <p:nvPr/>
            </p:nvSpPr>
            <p:spPr>
              <a:xfrm flipH="1">
                <a:off x="8285752" y="1771562"/>
                <a:ext cx="465068" cy="507925"/>
              </a:xfrm>
              <a:custGeom>
                <a:avLst/>
                <a:gdLst/>
                <a:ahLst/>
                <a:cxnLst/>
                <a:rect l="l" t="t" r="r" b="b"/>
                <a:pathLst>
                  <a:path w="5873" h="6414" extrusionOk="0">
                    <a:moveTo>
                      <a:pt x="2197" y="0"/>
                    </a:moveTo>
                    <a:cubicBezTo>
                      <a:pt x="2197" y="0"/>
                      <a:pt x="1" y="6350"/>
                      <a:pt x="2955" y="6413"/>
                    </a:cubicBezTo>
                    <a:cubicBezTo>
                      <a:pt x="2970" y="6414"/>
                      <a:pt x="2984" y="6414"/>
                      <a:pt x="2998" y="6414"/>
                    </a:cubicBezTo>
                    <a:cubicBezTo>
                      <a:pt x="5872" y="6414"/>
                      <a:pt x="3713" y="0"/>
                      <a:pt x="3713"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63" name="Google Shape;506;p35">
                <a:extLst>
                  <a:ext uri="{FF2B5EF4-FFF2-40B4-BE49-F238E27FC236}">
                    <a16:creationId xmlns:a16="http://schemas.microsoft.com/office/drawing/2014/main" id="{97AB15A9-D88F-582D-1C6F-28ED6DAC1E43}"/>
                  </a:ext>
                </a:extLst>
              </p:cNvPr>
              <p:cNvSpPr/>
              <p:nvPr/>
            </p:nvSpPr>
            <p:spPr>
              <a:xfrm flipH="1">
                <a:off x="8553085" y="1770215"/>
                <a:ext cx="45137" cy="501035"/>
              </a:xfrm>
              <a:custGeom>
                <a:avLst/>
                <a:gdLst/>
                <a:ahLst/>
                <a:cxnLst/>
                <a:rect l="l" t="t" r="r" b="b"/>
                <a:pathLst>
                  <a:path w="570" h="6327" extrusionOk="0">
                    <a:moveTo>
                      <a:pt x="538" y="1"/>
                    </a:moveTo>
                    <a:cubicBezTo>
                      <a:pt x="538" y="1"/>
                      <a:pt x="523" y="1"/>
                      <a:pt x="523" y="17"/>
                    </a:cubicBezTo>
                    <a:cubicBezTo>
                      <a:pt x="523" y="17"/>
                      <a:pt x="1" y="2181"/>
                      <a:pt x="1" y="4093"/>
                    </a:cubicBezTo>
                    <a:cubicBezTo>
                      <a:pt x="1" y="4961"/>
                      <a:pt x="112" y="5767"/>
                      <a:pt x="412" y="6319"/>
                    </a:cubicBezTo>
                    <a:cubicBezTo>
                      <a:pt x="412" y="6319"/>
                      <a:pt x="419" y="6326"/>
                      <a:pt x="428" y="6326"/>
                    </a:cubicBezTo>
                    <a:cubicBezTo>
                      <a:pt x="433" y="6326"/>
                      <a:pt x="438" y="6325"/>
                      <a:pt x="443" y="6319"/>
                    </a:cubicBezTo>
                    <a:cubicBezTo>
                      <a:pt x="460" y="6319"/>
                      <a:pt x="460" y="6304"/>
                      <a:pt x="443" y="6304"/>
                    </a:cubicBezTo>
                    <a:cubicBezTo>
                      <a:pt x="159" y="5767"/>
                      <a:pt x="49" y="4961"/>
                      <a:pt x="49" y="4093"/>
                    </a:cubicBezTo>
                    <a:cubicBezTo>
                      <a:pt x="49" y="3145"/>
                      <a:pt x="175" y="2134"/>
                      <a:pt x="302" y="1344"/>
                    </a:cubicBezTo>
                    <a:cubicBezTo>
                      <a:pt x="365" y="965"/>
                      <a:pt x="428" y="633"/>
                      <a:pt x="475" y="396"/>
                    </a:cubicBezTo>
                    <a:cubicBezTo>
                      <a:pt x="506" y="285"/>
                      <a:pt x="523" y="190"/>
                      <a:pt x="538" y="127"/>
                    </a:cubicBezTo>
                    <a:cubicBezTo>
                      <a:pt x="538" y="96"/>
                      <a:pt x="554" y="64"/>
                      <a:pt x="554" y="49"/>
                    </a:cubicBezTo>
                    <a:lnTo>
                      <a:pt x="554" y="32"/>
                    </a:lnTo>
                    <a:cubicBezTo>
                      <a:pt x="570" y="17"/>
                      <a:pt x="554" y="1"/>
                      <a:pt x="53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4" name="Google Shape;507;p35">
                <a:extLst>
                  <a:ext uri="{FF2B5EF4-FFF2-40B4-BE49-F238E27FC236}">
                    <a16:creationId xmlns:a16="http://schemas.microsoft.com/office/drawing/2014/main" id="{CAF5722A-4AC6-E4EA-D30D-96D66450BDCE}"/>
                  </a:ext>
                </a:extLst>
              </p:cNvPr>
              <p:cNvSpPr/>
              <p:nvPr/>
            </p:nvSpPr>
            <p:spPr>
              <a:xfrm flipH="1">
                <a:off x="8389162" y="2058624"/>
                <a:ext cx="37614" cy="175802"/>
              </a:xfrm>
              <a:custGeom>
                <a:avLst/>
                <a:gdLst/>
                <a:ahLst/>
                <a:cxnLst/>
                <a:rect l="l" t="t" r="r" b="b"/>
                <a:pathLst>
                  <a:path w="475" h="2220" extrusionOk="0">
                    <a:moveTo>
                      <a:pt x="399" y="1"/>
                    </a:moveTo>
                    <a:cubicBezTo>
                      <a:pt x="397" y="1"/>
                      <a:pt x="395" y="3"/>
                      <a:pt x="395" y="8"/>
                    </a:cubicBezTo>
                    <a:cubicBezTo>
                      <a:pt x="380" y="8"/>
                      <a:pt x="380" y="23"/>
                      <a:pt x="380" y="23"/>
                    </a:cubicBezTo>
                    <a:cubicBezTo>
                      <a:pt x="395" y="71"/>
                      <a:pt x="411" y="135"/>
                      <a:pt x="411" y="213"/>
                    </a:cubicBezTo>
                    <a:cubicBezTo>
                      <a:pt x="426" y="293"/>
                      <a:pt x="426" y="387"/>
                      <a:pt x="426" y="497"/>
                    </a:cubicBezTo>
                    <a:cubicBezTo>
                      <a:pt x="426" y="767"/>
                      <a:pt x="395" y="1114"/>
                      <a:pt x="332" y="1430"/>
                    </a:cubicBezTo>
                    <a:cubicBezTo>
                      <a:pt x="253" y="1746"/>
                      <a:pt x="159" y="2030"/>
                      <a:pt x="16" y="2188"/>
                    </a:cubicBezTo>
                    <a:cubicBezTo>
                      <a:pt x="1" y="2203"/>
                      <a:pt x="1" y="2203"/>
                      <a:pt x="16" y="2220"/>
                    </a:cubicBezTo>
                    <a:lnTo>
                      <a:pt x="47" y="2220"/>
                    </a:lnTo>
                    <a:cubicBezTo>
                      <a:pt x="190" y="2045"/>
                      <a:pt x="300" y="1761"/>
                      <a:pt x="363" y="1430"/>
                    </a:cubicBezTo>
                    <a:cubicBezTo>
                      <a:pt x="443" y="1114"/>
                      <a:pt x="474" y="767"/>
                      <a:pt x="474" y="497"/>
                    </a:cubicBezTo>
                    <a:cubicBezTo>
                      <a:pt x="474" y="387"/>
                      <a:pt x="474" y="293"/>
                      <a:pt x="458" y="213"/>
                    </a:cubicBezTo>
                    <a:cubicBezTo>
                      <a:pt x="443" y="135"/>
                      <a:pt x="443" y="55"/>
                      <a:pt x="411" y="8"/>
                    </a:cubicBezTo>
                    <a:cubicBezTo>
                      <a:pt x="411" y="8"/>
                      <a:pt x="404" y="1"/>
                      <a:pt x="3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5" name="Google Shape;508;p35">
                <a:extLst>
                  <a:ext uri="{FF2B5EF4-FFF2-40B4-BE49-F238E27FC236}">
                    <a16:creationId xmlns:a16="http://schemas.microsoft.com/office/drawing/2014/main" id="{122F84BD-66E0-BB5B-F220-6FE7D1E00009}"/>
                  </a:ext>
                </a:extLst>
              </p:cNvPr>
              <p:cNvSpPr/>
              <p:nvPr/>
            </p:nvSpPr>
            <p:spPr>
              <a:xfrm flipH="1">
                <a:off x="8422980" y="1903175"/>
                <a:ext cx="160196" cy="24786"/>
              </a:xfrm>
              <a:custGeom>
                <a:avLst/>
                <a:gdLst/>
                <a:ahLst/>
                <a:cxnLst/>
                <a:rect l="l" t="t" r="r" b="b"/>
                <a:pathLst>
                  <a:path w="2023" h="313" extrusionOk="0">
                    <a:moveTo>
                      <a:pt x="2007" y="0"/>
                    </a:moveTo>
                    <a:cubicBezTo>
                      <a:pt x="2003" y="0"/>
                      <a:pt x="1999" y="4"/>
                      <a:pt x="1991" y="13"/>
                    </a:cubicBezTo>
                    <a:cubicBezTo>
                      <a:pt x="1881" y="107"/>
                      <a:pt x="1738" y="171"/>
                      <a:pt x="1580" y="217"/>
                    </a:cubicBezTo>
                    <a:cubicBezTo>
                      <a:pt x="1422" y="249"/>
                      <a:pt x="1249" y="265"/>
                      <a:pt x="1075" y="265"/>
                    </a:cubicBezTo>
                    <a:cubicBezTo>
                      <a:pt x="807" y="265"/>
                      <a:pt x="554" y="234"/>
                      <a:pt x="348" y="186"/>
                    </a:cubicBezTo>
                    <a:cubicBezTo>
                      <a:pt x="253" y="171"/>
                      <a:pt x="175" y="154"/>
                      <a:pt x="112" y="139"/>
                    </a:cubicBezTo>
                    <a:cubicBezTo>
                      <a:pt x="80" y="139"/>
                      <a:pt x="64" y="123"/>
                      <a:pt x="48" y="123"/>
                    </a:cubicBezTo>
                    <a:lnTo>
                      <a:pt x="32" y="123"/>
                    </a:lnTo>
                    <a:cubicBezTo>
                      <a:pt x="28" y="118"/>
                      <a:pt x="23" y="116"/>
                      <a:pt x="19" y="116"/>
                    </a:cubicBezTo>
                    <a:cubicBezTo>
                      <a:pt x="9" y="116"/>
                      <a:pt x="0" y="127"/>
                      <a:pt x="0" y="139"/>
                    </a:cubicBezTo>
                    <a:cubicBezTo>
                      <a:pt x="0" y="139"/>
                      <a:pt x="0" y="154"/>
                      <a:pt x="17" y="154"/>
                    </a:cubicBezTo>
                    <a:cubicBezTo>
                      <a:pt x="17" y="154"/>
                      <a:pt x="537" y="312"/>
                      <a:pt x="1075" y="312"/>
                    </a:cubicBezTo>
                    <a:cubicBezTo>
                      <a:pt x="1249" y="312"/>
                      <a:pt x="1422" y="297"/>
                      <a:pt x="1596" y="249"/>
                    </a:cubicBezTo>
                    <a:cubicBezTo>
                      <a:pt x="1754" y="217"/>
                      <a:pt x="1896" y="139"/>
                      <a:pt x="2022" y="44"/>
                    </a:cubicBezTo>
                    <a:lnTo>
                      <a:pt x="2022" y="13"/>
                    </a:lnTo>
                    <a:cubicBezTo>
                      <a:pt x="2015" y="4"/>
                      <a:pt x="2011" y="0"/>
                      <a:pt x="200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6" name="Google Shape;509;p35">
                <a:extLst>
                  <a:ext uri="{FF2B5EF4-FFF2-40B4-BE49-F238E27FC236}">
                    <a16:creationId xmlns:a16="http://schemas.microsoft.com/office/drawing/2014/main" id="{5ACC52ED-D1DE-CF6D-33BC-843D1EF0186B}"/>
                  </a:ext>
                </a:extLst>
              </p:cNvPr>
              <p:cNvSpPr/>
              <p:nvPr/>
            </p:nvSpPr>
            <p:spPr>
              <a:xfrm flipH="1">
                <a:off x="7861290" y="4411979"/>
                <a:ext cx="239384" cy="132168"/>
              </a:xfrm>
              <a:custGeom>
                <a:avLst/>
                <a:gdLst/>
                <a:ahLst/>
                <a:cxnLst/>
                <a:rect l="l" t="t" r="r" b="b"/>
                <a:pathLst>
                  <a:path w="3023" h="1669" extrusionOk="0">
                    <a:moveTo>
                      <a:pt x="1998" y="0"/>
                    </a:moveTo>
                    <a:cubicBezTo>
                      <a:pt x="1314" y="0"/>
                      <a:pt x="1" y="140"/>
                      <a:pt x="179" y="1297"/>
                    </a:cubicBezTo>
                    <a:cubicBezTo>
                      <a:pt x="628" y="1480"/>
                      <a:pt x="1258" y="1669"/>
                      <a:pt x="1888" y="1669"/>
                    </a:cubicBezTo>
                    <a:cubicBezTo>
                      <a:pt x="2189" y="1669"/>
                      <a:pt x="2489" y="1626"/>
                      <a:pt x="2770" y="1518"/>
                    </a:cubicBezTo>
                    <a:cubicBezTo>
                      <a:pt x="2991" y="840"/>
                      <a:pt x="3022" y="507"/>
                      <a:pt x="2121" y="2"/>
                    </a:cubicBezTo>
                    <a:cubicBezTo>
                      <a:pt x="2083" y="1"/>
                      <a:pt x="2042" y="0"/>
                      <a:pt x="199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7" name="Google Shape;510;p35">
                <a:extLst>
                  <a:ext uri="{FF2B5EF4-FFF2-40B4-BE49-F238E27FC236}">
                    <a16:creationId xmlns:a16="http://schemas.microsoft.com/office/drawing/2014/main" id="{332F97A7-1F6A-4F21-CDE2-A3468E083F28}"/>
                  </a:ext>
                </a:extLst>
              </p:cNvPr>
              <p:cNvSpPr/>
              <p:nvPr/>
            </p:nvSpPr>
            <p:spPr>
              <a:xfrm flipH="1">
                <a:off x="7871346" y="4473430"/>
                <a:ext cx="215152" cy="36348"/>
              </a:xfrm>
              <a:custGeom>
                <a:avLst/>
                <a:gdLst/>
                <a:ahLst/>
                <a:cxnLst/>
                <a:rect l="l" t="t" r="r" b="b"/>
                <a:pathLst>
                  <a:path w="2717" h="459" extrusionOk="0">
                    <a:moveTo>
                      <a:pt x="32" y="1"/>
                    </a:moveTo>
                    <a:cubicBezTo>
                      <a:pt x="32" y="1"/>
                      <a:pt x="15" y="1"/>
                      <a:pt x="15" y="16"/>
                    </a:cubicBezTo>
                    <a:cubicBezTo>
                      <a:pt x="0" y="16"/>
                      <a:pt x="0" y="32"/>
                      <a:pt x="15" y="47"/>
                    </a:cubicBezTo>
                    <a:cubicBezTo>
                      <a:pt x="615" y="380"/>
                      <a:pt x="1342" y="458"/>
                      <a:pt x="1896" y="458"/>
                    </a:cubicBezTo>
                    <a:cubicBezTo>
                      <a:pt x="2353" y="458"/>
                      <a:pt x="2685" y="411"/>
                      <a:pt x="2701" y="411"/>
                    </a:cubicBezTo>
                    <a:cubicBezTo>
                      <a:pt x="2701" y="395"/>
                      <a:pt x="2717" y="395"/>
                      <a:pt x="2717" y="380"/>
                    </a:cubicBezTo>
                    <a:cubicBezTo>
                      <a:pt x="2717" y="363"/>
                      <a:pt x="2701" y="363"/>
                      <a:pt x="2685" y="363"/>
                    </a:cubicBezTo>
                    <a:cubicBezTo>
                      <a:pt x="2637" y="363"/>
                      <a:pt x="2321" y="426"/>
                      <a:pt x="1896" y="426"/>
                    </a:cubicBezTo>
                    <a:cubicBezTo>
                      <a:pt x="1359" y="426"/>
                      <a:pt x="632" y="348"/>
                      <a:pt x="3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1" name="Google Shape;511;p35">
              <a:extLst>
                <a:ext uri="{FF2B5EF4-FFF2-40B4-BE49-F238E27FC236}">
                  <a16:creationId xmlns:a16="http://schemas.microsoft.com/office/drawing/2014/main" id="{ADEFA8C6-9F89-DBE4-23B2-91927E5B9350}"/>
                </a:ext>
              </a:extLst>
            </p:cNvPr>
            <p:cNvSpPr/>
            <p:nvPr/>
          </p:nvSpPr>
          <p:spPr>
            <a:xfrm rot="7181239">
              <a:off x="8616188" y="3082775"/>
              <a:ext cx="86531" cy="248742"/>
            </a:xfrm>
            <a:custGeom>
              <a:avLst/>
              <a:gdLst/>
              <a:ahLst/>
              <a:cxnLst/>
              <a:rect l="l" t="t" r="r" b="b"/>
              <a:pathLst>
                <a:path w="3461" h="9949" extrusionOk="0">
                  <a:moveTo>
                    <a:pt x="1744" y="1"/>
                  </a:moveTo>
                  <a:cubicBezTo>
                    <a:pt x="1601" y="1"/>
                    <a:pt x="1459" y="34"/>
                    <a:pt x="1327" y="108"/>
                  </a:cubicBezTo>
                  <a:cubicBezTo>
                    <a:pt x="712" y="456"/>
                    <a:pt x="585" y="1578"/>
                    <a:pt x="428" y="2210"/>
                  </a:cubicBezTo>
                  <a:cubicBezTo>
                    <a:pt x="190" y="3126"/>
                    <a:pt x="48" y="4074"/>
                    <a:pt x="32" y="5022"/>
                  </a:cubicBezTo>
                  <a:cubicBezTo>
                    <a:pt x="0" y="6412"/>
                    <a:pt x="270" y="7817"/>
                    <a:pt x="917" y="9049"/>
                  </a:cubicBezTo>
                  <a:cubicBezTo>
                    <a:pt x="1198" y="9582"/>
                    <a:pt x="1595" y="9949"/>
                    <a:pt x="2042" y="9949"/>
                  </a:cubicBezTo>
                  <a:cubicBezTo>
                    <a:pt x="2297" y="9949"/>
                    <a:pt x="2568" y="9830"/>
                    <a:pt x="2844" y="9554"/>
                  </a:cubicBezTo>
                  <a:cubicBezTo>
                    <a:pt x="3460" y="8939"/>
                    <a:pt x="3254" y="7501"/>
                    <a:pt x="3239" y="6728"/>
                  </a:cubicBezTo>
                  <a:cubicBezTo>
                    <a:pt x="3208" y="5243"/>
                    <a:pt x="3144" y="3758"/>
                    <a:pt x="3113" y="2273"/>
                  </a:cubicBezTo>
                  <a:cubicBezTo>
                    <a:pt x="3096" y="1704"/>
                    <a:pt x="3065" y="1119"/>
                    <a:pt x="2780" y="630"/>
                  </a:cubicBezTo>
                  <a:cubicBezTo>
                    <a:pt x="2559" y="268"/>
                    <a:pt x="2147" y="1"/>
                    <a:pt x="1744" y="1"/>
                  </a:cubicBezTo>
                  <a:close/>
                </a:path>
              </a:pathLst>
            </a:custGeom>
            <a:solidFill>
              <a:srgbClr val="9CA4DB">
                <a:alpha val="20000"/>
              </a:srgbClr>
            </a:solidFill>
            <a:ln>
              <a:noFill/>
            </a:ln>
          </p:spPr>
          <p:txBody>
            <a:bodyPr spcFirstLastPara="1" wrap="square" lIns="121900" tIns="121900" rIns="121900" bIns="121900" anchor="ctr" anchorCtr="0">
              <a:noAutofit/>
            </a:bodyPr>
            <a:lstStyle/>
            <a:p>
              <a:endParaRPr sz="2400"/>
            </a:p>
          </p:txBody>
        </p:sp>
        <p:grpSp>
          <p:nvGrpSpPr>
            <p:cNvPr id="12" name="Google Shape;512;p35">
              <a:extLst>
                <a:ext uri="{FF2B5EF4-FFF2-40B4-BE49-F238E27FC236}">
                  <a16:creationId xmlns:a16="http://schemas.microsoft.com/office/drawing/2014/main" id="{90941C08-B570-05E8-50FB-60839664836E}"/>
                </a:ext>
              </a:extLst>
            </p:cNvPr>
            <p:cNvGrpSpPr/>
            <p:nvPr/>
          </p:nvGrpSpPr>
          <p:grpSpPr>
            <a:xfrm>
              <a:off x="4957730" y="1233613"/>
              <a:ext cx="2246744" cy="3565672"/>
              <a:chOff x="5028305" y="1233613"/>
              <a:chExt cx="2246744" cy="3565672"/>
            </a:xfrm>
          </p:grpSpPr>
          <p:sp>
            <p:nvSpPr>
              <p:cNvPr id="13" name="Google Shape;513;p35">
                <a:extLst>
                  <a:ext uri="{FF2B5EF4-FFF2-40B4-BE49-F238E27FC236}">
                    <a16:creationId xmlns:a16="http://schemas.microsoft.com/office/drawing/2014/main" id="{87F9B8AA-A9BC-EE1C-C3E8-725D1BD7BE83}"/>
                  </a:ext>
                </a:extLst>
              </p:cNvPr>
              <p:cNvSpPr/>
              <p:nvPr/>
            </p:nvSpPr>
            <p:spPr>
              <a:xfrm>
                <a:off x="6723292" y="4358969"/>
                <a:ext cx="19461" cy="19400"/>
              </a:xfrm>
              <a:custGeom>
                <a:avLst/>
                <a:gdLst/>
                <a:ahLst/>
                <a:cxnLst/>
                <a:rect l="l" t="t" r="r" b="b"/>
                <a:pathLst>
                  <a:path w="318" h="317" extrusionOk="0">
                    <a:moveTo>
                      <a:pt x="317" y="0"/>
                    </a:moveTo>
                    <a:cubicBezTo>
                      <a:pt x="317" y="0"/>
                      <a:pt x="169" y="89"/>
                      <a:pt x="0" y="317"/>
                    </a:cubicBezTo>
                    <a:lnTo>
                      <a:pt x="317" y="0"/>
                    </a:lnTo>
                    <a:close/>
                  </a:path>
                </a:pathLst>
              </a:custGeom>
              <a:solidFill>
                <a:srgbClr val="191919"/>
              </a:solidFill>
              <a:ln>
                <a:noFill/>
              </a:ln>
            </p:spPr>
            <p:txBody>
              <a:bodyPr spcFirstLastPara="1" wrap="square" lIns="121900" tIns="121900" rIns="121900" bIns="121900" anchor="ctr" anchorCtr="0">
                <a:noAutofit/>
              </a:bodyPr>
              <a:lstStyle/>
              <a:p>
                <a:endParaRPr sz="2400"/>
              </a:p>
            </p:txBody>
          </p:sp>
          <p:sp>
            <p:nvSpPr>
              <p:cNvPr id="14" name="Google Shape;514;p35">
                <a:extLst>
                  <a:ext uri="{FF2B5EF4-FFF2-40B4-BE49-F238E27FC236}">
                    <a16:creationId xmlns:a16="http://schemas.microsoft.com/office/drawing/2014/main" id="{DE30D618-B4F5-4624-6A76-DD78804CF86D}"/>
                  </a:ext>
                </a:extLst>
              </p:cNvPr>
              <p:cNvSpPr/>
              <p:nvPr/>
            </p:nvSpPr>
            <p:spPr>
              <a:xfrm>
                <a:off x="6721518" y="4357745"/>
                <a:ext cx="23071" cy="21664"/>
              </a:xfrm>
              <a:custGeom>
                <a:avLst/>
                <a:gdLst/>
                <a:ahLst/>
                <a:cxnLst/>
                <a:rect l="l" t="t" r="r" b="b"/>
                <a:pathLst>
                  <a:path w="377" h="354" extrusionOk="0">
                    <a:moveTo>
                      <a:pt x="337" y="0"/>
                    </a:moveTo>
                    <a:cubicBezTo>
                      <a:pt x="337" y="0"/>
                      <a:pt x="188" y="89"/>
                      <a:pt x="10" y="317"/>
                    </a:cubicBezTo>
                    <a:cubicBezTo>
                      <a:pt x="0" y="326"/>
                      <a:pt x="0" y="346"/>
                      <a:pt x="10" y="346"/>
                    </a:cubicBezTo>
                    <a:cubicBezTo>
                      <a:pt x="15" y="351"/>
                      <a:pt x="22" y="354"/>
                      <a:pt x="29" y="354"/>
                    </a:cubicBezTo>
                    <a:cubicBezTo>
                      <a:pt x="35" y="354"/>
                      <a:pt x="40" y="351"/>
                      <a:pt x="40" y="346"/>
                    </a:cubicBezTo>
                    <a:cubicBezTo>
                      <a:pt x="128" y="238"/>
                      <a:pt x="208" y="159"/>
                      <a:pt x="267" y="109"/>
                    </a:cubicBezTo>
                    <a:cubicBezTo>
                      <a:pt x="297" y="89"/>
                      <a:pt x="317" y="69"/>
                      <a:pt x="337" y="60"/>
                    </a:cubicBezTo>
                    <a:lnTo>
                      <a:pt x="356" y="40"/>
                    </a:lnTo>
                    <a:cubicBezTo>
                      <a:pt x="376" y="30"/>
                      <a:pt x="376" y="20"/>
                      <a:pt x="366" y="10"/>
                    </a:cubicBezTo>
                    <a:cubicBezTo>
                      <a:pt x="366" y="0"/>
                      <a:pt x="346" y="0"/>
                      <a:pt x="33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 name="Google Shape;515;p35">
                <a:extLst>
                  <a:ext uri="{FF2B5EF4-FFF2-40B4-BE49-F238E27FC236}">
                    <a16:creationId xmlns:a16="http://schemas.microsoft.com/office/drawing/2014/main" id="{75A9A812-58F0-8CC4-8ECD-DE8FE5F654BA}"/>
                  </a:ext>
                </a:extLst>
              </p:cNvPr>
              <p:cNvSpPr/>
              <p:nvPr/>
            </p:nvSpPr>
            <p:spPr>
              <a:xfrm>
                <a:off x="6721518" y="4361479"/>
                <a:ext cx="24846" cy="10220"/>
              </a:xfrm>
              <a:custGeom>
                <a:avLst/>
                <a:gdLst/>
                <a:ahLst/>
                <a:cxnLst/>
                <a:rect l="l" t="t" r="r" b="b"/>
                <a:pathLst>
                  <a:path w="406" h="167" extrusionOk="0">
                    <a:moveTo>
                      <a:pt x="83" y="1"/>
                    </a:moveTo>
                    <a:cubicBezTo>
                      <a:pt x="33" y="1"/>
                      <a:pt x="0" y="8"/>
                      <a:pt x="0" y="8"/>
                    </a:cubicBezTo>
                    <a:lnTo>
                      <a:pt x="406" y="166"/>
                    </a:lnTo>
                    <a:cubicBezTo>
                      <a:pt x="316" y="26"/>
                      <a:pt x="173" y="1"/>
                      <a:pt x="83" y="1"/>
                    </a:cubicBezTo>
                    <a:close/>
                  </a:path>
                </a:pathLst>
              </a:custGeom>
              <a:solidFill>
                <a:srgbClr val="191919"/>
              </a:solidFill>
              <a:ln>
                <a:noFill/>
              </a:ln>
            </p:spPr>
            <p:txBody>
              <a:bodyPr spcFirstLastPara="1" wrap="square" lIns="121900" tIns="121900" rIns="121900" bIns="121900" anchor="ctr" anchorCtr="0">
                <a:noAutofit/>
              </a:bodyPr>
              <a:lstStyle/>
              <a:p>
                <a:endParaRPr sz="2400"/>
              </a:p>
            </p:txBody>
          </p:sp>
          <p:sp>
            <p:nvSpPr>
              <p:cNvPr id="16" name="Google Shape;516;p35">
                <a:extLst>
                  <a:ext uri="{FF2B5EF4-FFF2-40B4-BE49-F238E27FC236}">
                    <a16:creationId xmlns:a16="http://schemas.microsoft.com/office/drawing/2014/main" id="{0049EAC1-2726-32BA-2801-0A93A3634BB1}"/>
                  </a:ext>
                </a:extLst>
              </p:cNvPr>
              <p:cNvSpPr/>
              <p:nvPr/>
            </p:nvSpPr>
            <p:spPr>
              <a:xfrm>
                <a:off x="6720294" y="4360132"/>
                <a:ext cx="27294" cy="12790"/>
              </a:xfrm>
              <a:custGeom>
                <a:avLst/>
                <a:gdLst/>
                <a:ahLst/>
                <a:cxnLst/>
                <a:rect l="l" t="t" r="r" b="b"/>
                <a:pathLst>
                  <a:path w="446" h="209" extrusionOk="0">
                    <a:moveTo>
                      <a:pt x="99" y="1"/>
                    </a:moveTo>
                    <a:cubicBezTo>
                      <a:pt x="49" y="1"/>
                      <a:pt x="20" y="10"/>
                      <a:pt x="10" y="10"/>
                    </a:cubicBezTo>
                    <a:cubicBezTo>
                      <a:pt x="0" y="10"/>
                      <a:pt x="0" y="21"/>
                      <a:pt x="0" y="30"/>
                    </a:cubicBezTo>
                    <a:cubicBezTo>
                      <a:pt x="0" y="50"/>
                      <a:pt x="10" y="50"/>
                      <a:pt x="20" y="50"/>
                    </a:cubicBezTo>
                    <a:cubicBezTo>
                      <a:pt x="20" y="50"/>
                      <a:pt x="60" y="40"/>
                      <a:pt x="99" y="40"/>
                    </a:cubicBezTo>
                    <a:cubicBezTo>
                      <a:pt x="148" y="40"/>
                      <a:pt x="198" y="50"/>
                      <a:pt x="258" y="70"/>
                    </a:cubicBezTo>
                    <a:cubicBezTo>
                      <a:pt x="307" y="89"/>
                      <a:pt x="366" y="129"/>
                      <a:pt x="406" y="199"/>
                    </a:cubicBezTo>
                    <a:cubicBezTo>
                      <a:pt x="406" y="208"/>
                      <a:pt x="426" y="208"/>
                      <a:pt x="436" y="208"/>
                    </a:cubicBezTo>
                    <a:cubicBezTo>
                      <a:pt x="445" y="199"/>
                      <a:pt x="445" y="188"/>
                      <a:pt x="436" y="179"/>
                    </a:cubicBezTo>
                    <a:cubicBezTo>
                      <a:pt x="396" y="100"/>
                      <a:pt x="327" y="60"/>
                      <a:pt x="267" y="30"/>
                    </a:cubicBezTo>
                    <a:cubicBezTo>
                      <a:pt x="208" y="10"/>
                      <a:pt x="148" y="1"/>
                      <a:pt x="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 name="Google Shape;517;p35">
                <a:extLst>
                  <a:ext uri="{FF2B5EF4-FFF2-40B4-BE49-F238E27FC236}">
                    <a16:creationId xmlns:a16="http://schemas.microsoft.com/office/drawing/2014/main" id="{C0919A68-6751-FC59-5FDC-A99EC92AC8F9}"/>
                  </a:ext>
                </a:extLst>
              </p:cNvPr>
              <p:cNvSpPr/>
              <p:nvPr/>
            </p:nvSpPr>
            <p:spPr>
              <a:xfrm>
                <a:off x="6226552" y="1241630"/>
                <a:ext cx="450903" cy="385483"/>
              </a:xfrm>
              <a:custGeom>
                <a:avLst/>
                <a:gdLst/>
                <a:ahLst/>
                <a:cxnLst/>
                <a:rect l="l" t="t" r="r" b="b"/>
                <a:pathLst>
                  <a:path w="7368" h="6299" extrusionOk="0">
                    <a:moveTo>
                      <a:pt x="4200" y="1"/>
                    </a:moveTo>
                    <a:cubicBezTo>
                      <a:pt x="3465" y="1"/>
                      <a:pt x="2754" y="290"/>
                      <a:pt x="2240" y="739"/>
                    </a:cubicBezTo>
                    <a:cubicBezTo>
                      <a:pt x="2236" y="739"/>
                      <a:pt x="2233" y="739"/>
                      <a:pt x="2230" y="739"/>
                    </a:cubicBezTo>
                    <a:cubicBezTo>
                      <a:pt x="703" y="739"/>
                      <a:pt x="1" y="5491"/>
                      <a:pt x="3398" y="6221"/>
                    </a:cubicBezTo>
                    <a:cubicBezTo>
                      <a:pt x="3641" y="6274"/>
                      <a:pt x="3870" y="6298"/>
                      <a:pt x="4085" y="6298"/>
                    </a:cubicBezTo>
                    <a:cubicBezTo>
                      <a:pt x="6886" y="6298"/>
                      <a:pt x="7368" y="2149"/>
                      <a:pt x="6237" y="917"/>
                    </a:cubicBezTo>
                    <a:cubicBezTo>
                      <a:pt x="5636" y="268"/>
                      <a:pt x="4907" y="1"/>
                      <a:pt x="4200" y="1"/>
                    </a:cubicBezTo>
                    <a:close/>
                  </a:path>
                </a:pathLst>
              </a:custGeom>
              <a:solidFill>
                <a:srgbClr val="8D6149"/>
              </a:solidFill>
              <a:ln>
                <a:noFill/>
              </a:ln>
            </p:spPr>
            <p:txBody>
              <a:bodyPr spcFirstLastPara="1" wrap="square" lIns="121900" tIns="121900" rIns="121900" bIns="121900" anchor="ctr" anchorCtr="0">
                <a:noAutofit/>
              </a:bodyPr>
              <a:lstStyle/>
              <a:p>
                <a:endParaRPr sz="2400"/>
              </a:p>
            </p:txBody>
          </p:sp>
          <p:sp>
            <p:nvSpPr>
              <p:cNvPr id="18" name="Google Shape;518;p35">
                <a:extLst>
                  <a:ext uri="{FF2B5EF4-FFF2-40B4-BE49-F238E27FC236}">
                    <a16:creationId xmlns:a16="http://schemas.microsoft.com/office/drawing/2014/main" id="{D9C10DF9-1A28-8935-B486-3FAAC7F978D7}"/>
                  </a:ext>
                </a:extLst>
              </p:cNvPr>
              <p:cNvSpPr/>
              <p:nvPr/>
            </p:nvSpPr>
            <p:spPr>
              <a:xfrm>
                <a:off x="6934669" y="2683321"/>
                <a:ext cx="258009" cy="356353"/>
              </a:xfrm>
              <a:custGeom>
                <a:avLst/>
                <a:gdLst/>
                <a:ahLst/>
                <a:cxnLst/>
                <a:rect l="l" t="t" r="r" b="b"/>
                <a:pathLst>
                  <a:path w="4216" h="5823" extrusionOk="0">
                    <a:moveTo>
                      <a:pt x="663" y="0"/>
                    </a:moveTo>
                    <a:cubicBezTo>
                      <a:pt x="663" y="0"/>
                      <a:pt x="0" y="1277"/>
                      <a:pt x="673" y="2771"/>
                    </a:cubicBezTo>
                    <a:cubicBezTo>
                      <a:pt x="365" y="2993"/>
                      <a:pt x="300" y="3544"/>
                      <a:pt x="654" y="3544"/>
                    </a:cubicBezTo>
                    <a:cubicBezTo>
                      <a:pt x="663" y="3544"/>
                      <a:pt x="673" y="3543"/>
                      <a:pt x="683" y="3543"/>
                    </a:cubicBezTo>
                    <a:lnTo>
                      <a:pt x="683" y="3543"/>
                    </a:lnTo>
                    <a:cubicBezTo>
                      <a:pt x="361" y="3823"/>
                      <a:pt x="482" y="4276"/>
                      <a:pt x="753" y="4276"/>
                    </a:cubicBezTo>
                    <a:cubicBezTo>
                      <a:pt x="798" y="4276"/>
                      <a:pt x="848" y="4264"/>
                      <a:pt x="900" y="4235"/>
                    </a:cubicBezTo>
                    <a:lnTo>
                      <a:pt x="900" y="4235"/>
                    </a:lnTo>
                    <a:cubicBezTo>
                      <a:pt x="596" y="4448"/>
                      <a:pt x="567" y="5016"/>
                      <a:pt x="904" y="5016"/>
                    </a:cubicBezTo>
                    <a:cubicBezTo>
                      <a:pt x="927" y="5016"/>
                      <a:pt x="953" y="5013"/>
                      <a:pt x="980" y="5007"/>
                    </a:cubicBezTo>
                    <a:lnTo>
                      <a:pt x="980" y="5007"/>
                    </a:lnTo>
                    <a:cubicBezTo>
                      <a:pt x="769" y="5429"/>
                      <a:pt x="1241" y="5823"/>
                      <a:pt x="1889" y="5823"/>
                    </a:cubicBezTo>
                    <a:cubicBezTo>
                      <a:pt x="2275" y="5823"/>
                      <a:pt x="2724" y="5683"/>
                      <a:pt x="3127" y="5324"/>
                    </a:cubicBezTo>
                    <a:cubicBezTo>
                      <a:pt x="4216" y="4374"/>
                      <a:pt x="2345" y="505"/>
                      <a:pt x="2345" y="505"/>
                    </a:cubicBezTo>
                    <a:lnTo>
                      <a:pt x="663" y="0"/>
                    </a:ln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19" name="Google Shape;519;p35">
                <a:extLst>
                  <a:ext uri="{FF2B5EF4-FFF2-40B4-BE49-F238E27FC236}">
                    <a16:creationId xmlns:a16="http://schemas.microsoft.com/office/drawing/2014/main" id="{000E774C-29D5-8B60-0D52-7A6EDC8AC8F3}"/>
                  </a:ext>
                </a:extLst>
              </p:cNvPr>
              <p:cNvSpPr/>
              <p:nvPr/>
            </p:nvSpPr>
            <p:spPr>
              <a:xfrm>
                <a:off x="7021263" y="2812876"/>
                <a:ext cx="62421" cy="291361"/>
              </a:xfrm>
              <a:custGeom>
                <a:avLst/>
                <a:gdLst/>
                <a:ahLst/>
                <a:cxnLst/>
                <a:rect l="l" t="t" r="r" b="b"/>
                <a:pathLst>
                  <a:path w="1020" h="4761" extrusionOk="0">
                    <a:moveTo>
                      <a:pt x="386" y="1"/>
                    </a:moveTo>
                    <a:lnTo>
                      <a:pt x="0" y="51"/>
                    </a:lnTo>
                    <a:lnTo>
                      <a:pt x="633" y="4761"/>
                    </a:lnTo>
                    <a:lnTo>
                      <a:pt x="1020" y="4711"/>
                    </a:lnTo>
                    <a:lnTo>
                      <a:pt x="386"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0" name="Google Shape;520;p35">
                <a:extLst>
                  <a:ext uri="{FF2B5EF4-FFF2-40B4-BE49-F238E27FC236}">
                    <a16:creationId xmlns:a16="http://schemas.microsoft.com/office/drawing/2014/main" id="{67C12882-231D-FC29-4E74-05F0DD38B9BB}"/>
                  </a:ext>
                </a:extLst>
              </p:cNvPr>
              <p:cNvSpPr/>
              <p:nvPr/>
            </p:nvSpPr>
            <p:spPr>
              <a:xfrm>
                <a:off x="6906151" y="2657251"/>
                <a:ext cx="198708" cy="175698"/>
              </a:xfrm>
              <a:custGeom>
                <a:avLst/>
                <a:gdLst/>
                <a:ahLst/>
                <a:cxnLst/>
                <a:rect l="l" t="t" r="r" b="b"/>
                <a:pathLst>
                  <a:path w="3247" h="2871" extrusionOk="0">
                    <a:moveTo>
                      <a:pt x="2525" y="1"/>
                    </a:moveTo>
                    <a:lnTo>
                      <a:pt x="1" y="1712"/>
                    </a:lnTo>
                    <a:lnTo>
                      <a:pt x="614" y="2871"/>
                    </a:lnTo>
                    <a:lnTo>
                      <a:pt x="3247" y="832"/>
                    </a:lnTo>
                    <a:lnTo>
                      <a:pt x="2525"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1" name="Google Shape;521;p35">
                <a:extLst>
                  <a:ext uri="{FF2B5EF4-FFF2-40B4-BE49-F238E27FC236}">
                    <a16:creationId xmlns:a16="http://schemas.microsoft.com/office/drawing/2014/main" id="{6C2A397C-6221-02D1-E076-B6AC2E6710F0}"/>
                  </a:ext>
                </a:extLst>
              </p:cNvPr>
              <p:cNvSpPr/>
              <p:nvPr/>
            </p:nvSpPr>
            <p:spPr>
              <a:xfrm>
                <a:off x="6602795" y="1814316"/>
                <a:ext cx="499616" cy="1004129"/>
              </a:xfrm>
              <a:custGeom>
                <a:avLst/>
                <a:gdLst/>
                <a:ahLst/>
                <a:cxnLst/>
                <a:rect l="l" t="t" r="r" b="b"/>
                <a:pathLst>
                  <a:path w="8164" h="16408" extrusionOk="0">
                    <a:moveTo>
                      <a:pt x="2791" y="0"/>
                    </a:moveTo>
                    <a:lnTo>
                      <a:pt x="1" y="4819"/>
                    </a:lnTo>
                    <a:lnTo>
                      <a:pt x="1248" y="10589"/>
                    </a:lnTo>
                    <a:lnTo>
                      <a:pt x="4958" y="16407"/>
                    </a:lnTo>
                    <a:lnTo>
                      <a:pt x="8164" y="13913"/>
                    </a:lnTo>
                    <a:lnTo>
                      <a:pt x="4621" y="6957"/>
                    </a:lnTo>
                    <a:lnTo>
                      <a:pt x="2791"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2" name="Google Shape;522;p35">
                <a:extLst>
                  <a:ext uri="{FF2B5EF4-FFF2-40B4-BE49-F238E27FC236}">
                    <a16:creationId xmlns:a16="http://schemas.microsoft.com/office/drawing/2014/main" id="{1B8C955F-E414-2B7E-CD14-0B605ED1492A}"/>
                  </a:ext>
                </a:extLst>
              </p:cNvPr>
              <p:cNvSpPr/>
              <p:nvPr/>
            </p:nvSpPr>
            <p:spPr>
              <a:xfrm>
                <a:off x="6137755" y="4310501"/>
                <a:ext cx="161133" cy="115112"/>
              </a:xfrm>
              <a:custGeom>
                <a:avLst/>
                <a:gdLst/>
                <a:ahLst/>
                <a:cxnLst/>
                <a:rect l="l" t="t" r="r" b="b"/>
                <a:pathLst>
                  <a:path w="2633" h="1881" extrusionOk="0">
                    <a:moveTo>
                      <a:pt x="227" y="0"/>
                    </a:moveTo>
                    <a:lnTo>
                      <a:pt x="0" y="1881"/>
                    </a:lnTo>
                    <a:lnTo>
                      <a:pt x="2632" y="1722"/>
                    </a:lnTo>
                    <a:lnTo>
                      <a:pt x="2632" y="198"/>
                    </a:lnTo>
                    <a:lnTo>
                      <a:pt x="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3" name="Google Shape;523;p35">
                <a:extLst>
                  <a:ext uri="{FF2B5EF4-FFF2-40B4-BE49-F238E27FC236}">
                    <a16:creationId xmlns:a16="http://schemas.microsoft.com/office/drawing/2014/main" id="{5F6DDC59-844A-47AF-6179-18F3B02E8E09}"/>
                  </a:ext>
                </a:extLst>
              </p:cNvPr>
              <p:cNvSpPr/>
              <p:nvPr/>
            </p:nvSpPr>
            <p:spPr>
              <a:xfrm>
                <a:off x="6596736" y="4260809"/>
                <a:ext cx="164805" cy="98222"/>
              </a:xfrm>
              <a:custGeom>
                <a:avLst/>
                <a:gdLst/>
                <a:ahLst/>
                <a:cxnLst/>
                <a:rect l="l" t="t" r="r" b="b"/>
                <a:pathLst>
                  <a:path w="2693" h="1605" extrusionOk="0">
                    <a:moveTo>
                      <a:pt x="2376" y="1"/>
                    </a:moveTo>
                    <a:lnTo>
                      <a:pt x="1" y="159"/>
                    </a:lnTo>
                    <a:lnTo>
                      <a:pt x="100" y="1545"/>
                    </a:lnTo>
                    <a:lnTo>
                      <a:pt x="2692" y="1604"/>
                    </a:lnTo>
                    <a:lnTo>
                      <a:pt x="237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 name="Google Shape;524;p35">
                <a:extLst>
                  <a:ext uri="{FF2B5EF4-FFF2-40B4-BE49-F238E27FC236}">
                    <a16:creationId xmlns:a16="http://schemas.microsoft.com/office/drawing/2014/main" id="{E6E92A95-363F-597E-73FC-509297553D90}"/>
                  </a:ext>
                </a:extLst>
              </p:cNvPr>
              <p:cNvSpPr/>
              <p:nvPr/>
            </p:nvSpPr>
            <p:spPr>
              <a:xfrm>
                <a:off x="6125638" y="4368577"/>
                <a:ext cx="310088" cy="199565"/>
              </a:xfrm>
              <a:custGeom>
                <a:avLst/>
                <a:gdLst/>
                <a:ahLst/>
                <a:cxnLst/>
                <a:rect l="l" t="t" r="r" b="b"/>
                <a:pathLst>
                  <a:path w="5067" h="3261" extrusionOk="0">
                    <a:moveTo>
                      <a:pt x="2330" y="1"/>
                    </a:moveTo>
                    <a:cubicBezTo>
                      <a:pt x="2025" y="1"/>
                      <a:pt x="1684" y="141"/>
                      <a:pt x="1454" y="476"/>
                    </a:cubicBezTo>
                    <a:cubicBezTo>
                      <a:pt x="1382" y="579"/>
                      <a:pt x="1272" y="623"/>
                      <a:pt x="1145" y="623"/>
                    </a:cubicBezTo>
                    <a:cubicBezTo>
                      <a:pt x="857" y="623"/>
                      <a:pt x="481" y="398"/>
                      <a:pt x="247" y="130"/>
                    </a:cubicBezTo>
                    <a:cubicBezTo>
                      <a:pt x="168" y="347"/>
                      <a:pt x="99" y="615"/>
                      <a:pt x="69" y="921"/>
                    </a:cubicBezTo>
                    <a:cubicBezTo>
                      <a:pt x="0" y="1505"/>
                      <a:pt x="79" y="1743"/>
                      <a:pt x="158" y="2060"/>
                    </a:cubicBezTo>
                    <a:cubicBezTo>
                      <a:pt x="116" y="2041"/>
                      <a:pt x="91" y="2033"/>
                      <a:pt x="83" y="2033"/>
                    </a:cubicBezTo>
                    <a:cubicBezTo>
                      <a:pt x="32" y="2033"/>
                      <a:pt x="559" y="2338"/>
                      <a:pt x="1296" y="2643"/>
                    </a:cubicBezTo>
                    <a:cubicBezTo>
                      <a:pt x="2038" y="2950"/>
                      <a:pt x="2991" y="3261"/>
                      <a:pt x="3793" y="3261"/>
                    </a:cubicBezTo>
                    <a:cubicBezTo>
                      <a:pt x="4157" y="3261"/>
                      <a:pt x="4491" y="3197"/>
                      <a:pt x="4759" y="3039"/>
                    </a:cubicBezTo>
                    <a:cubicBezTo>
                      <a:pt x="5027" y="2089"/>
                      <a:pt x="5067" y="1614"/>
                      <a:pt x="4018" y="1060"/>
                    </a:cubicBezTo>
                    <a:cubicBezTo>
                      <a:pt x="3562" y="862"/>
                      <a:pt x="3246" y="624"/>
                      <a:pt x="3008" y="417"/>
                    </a:cubicBezTo>
                    <a:cubicBezTo>
                      <a:pt x="2942" y="161"/>
                      <a:pt x="2656" y="1"/>
                      <a:pt x="2330" y="1"/>
                    </a:cubicBezTo>
                    <a:close/>
                  </a:path>
                </a:pathLst>
              </a:custGeom>
              <a:solidFill>
                <a:srgbClr val="FF5F30"/>
              </a:solidFill>
              <a:ln>
                <a:noFill/>
              </a:ln>
            </p:spPr>
            <p:txBody>
              <a:bodyPr spcFirstLastPara="1" wrap="square" lIns="121900" tIns="121900" rIns="121900" bIns="121900" anchor="ctr" anchorCtr="0">
                <a:noAutofit/>
              </a:bodyPr>
              <a:lstStyle/>
              <a:p>
                <a:endParaRPr sz="2400"/>
              </a:p>
            </p:txBody>
          </p:sp>
          <p:sp>
            <p:nvSpPr>
              <p:cNvPr id="25" name="Google Shape;525;p35">
                <a:extLst>
                  <a:ext uri="{FF2B5EF4-FFF2-40B4-BE49-F238E27FC236}">
                    <a16:creationId xmlns:a16="http://schemas.microsoft.com/office/drawing/2014/main" id="{6C33220B-F9C3-3D7B-3EED-A67B95B53803}"/>
                  </a:ext>
                </a:extLst>
              </p:cNvPr>
              <p:cNvSpPr/>
              <p:nvPr/>
            </p:nvSpPr>
            <p:spPr>
              <a:xfrm>
                <a:off x="6126800" y="4472797"/>
                <a:ext cx="299256" cy="107769"/>
              </a:xfrm>
              <a:custGeom>
                <a:avLst/>
                <a:gdLst/>
                <a:ahLst/>
                <a:cxnLst/>
                <a:rect l="l" t="t" r="r" b="b"/>
                <a:pathLst>
                  <a:path w="4890" h="1761" extrusionOk="0">
                    <a:moveTo>
                      <a:pt x="21" y="0"/>
                    </a:moveTo>
                    <a:lnTo>
                      <a:pt x="1" y="594"/>
                    </a:lnTo>
                    <a:cubicBezTo>
                      <a:pt x="1" y="594"/>
                      <a:pt x="476" y="722"/>
                      <a:pt x="1198" y="1128"/>
                    </a:cubicBezTo>
                    <a:cubicBezTo>
                      <a:pt x="1656" y="1389"/>
                      <a:pt x="2368" y="1761"/>
                      <a:pt x="3219" y="1761"/>
                    </a:cubicBezTo>
                    <a:cubicBezTo>
                      <a:pt x="3690" y="1761"/>
                      <a:pt x="4204" y="1646"/>
                      <a:pt x="4740" y="1336"/>
                    </a:cubicBezTo>
                    <a:cubicBezTo>
                      <a:pt x="4760" y="1128"/>
                      <a:pt x="4889" y="931"/>
                      <a:pt x="4869" y="752"/>
                    </a:cubicBezTo>
                    <a:lnTo>
                      <a:pt x="4869" y="752"/>
                    </a:lnTo>
                    <a:cubicBezTo>
                      <a:pt x="4195" y="1009"/>
                      <a:pt x="3629" y="1106"/>
                      <a:pt x="3147" y="1106"/>
                    </a:cubicBezTo>
                    <a:cubicBezTo>
                      <a:pt x="2273" y="1106"/>
                      <a:pt x="1677" y="786"/>
                      <a:pt x="1218" y="524"/>
                    </a:cubicBezTo>
                    <a:cubicBezTo>
                      <a:pt x="505" y="119"/>
                      <a:pt x="21" y="0"/>
                      <a:pt x="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6" name="Google Shape;526;p35">
                <a:extLst>
                  <a:ext uri="{FF2B5EF4-FFF2-40B4-BE49-F238E27FC236}">
                    <a16:creationId xmlns:a16="http://schemas.microsoft.com/office/drawing/2014/main" id="{F24D9FC6-EE23-04B1-3EF1-144F659E1C70}"/>
                  </a:ext>
                </a:extLst>
              </p:cNvPr>
              <p:cNvSpPr/>
              <p:nvPr/>
            </p:nvSpPr>
            <p:spPr>
              <a:xfrm>
                <a:off x="6212171" y="4395443"/>
                <a:ext cx="63707" cy="56669"/>
              </a:xfrm>
              <a:custGeom>
                <a:avLst/>
                <a:gdLst/>
                <a:ahLst/>
                <a:cxnLst/>
                <a:rect l="l" t="t" r="r" b="b"/>
                <a:pathLst>
                  <a:path w="1041" h="926" extrusionOk="0">
                    <a:moveTo>
                      <a:pt x="41" y="0"/>
                    </a:moveTo>
                    <a:cubicBezTo>
                      <a:pt x="33" y="0"/>
                      <a:pt x="26" y="2"/>
                      <a:pt x="21" y="7"/>
                    </a:cubicBezTo>
                    <a:cubicBezTo>
                      <a:pt x="1" y="27"/>
                      <a:pt x="1" y="47"/>
                      <a:pt x="21" y="57"/>
                    </a:cubicBezTo>
                    <a:lnTo>
                      <a:pt x="981" y="918"/>
                    </a:lnTo>
                    <a:cubicBezTo>
                      <a:pt x="986" y="923"/>
                      <a:pt x="993" y="925"/>
                      <a:pt x="1000" y="925"/>
                    </a:cubicBezTo>
                    <a:cubicBezTo>
                      <a:pt x="1008" y="925"/>
                      <a:pt x="1015" y="923"/>
                      <a:pt x="1020" y="918"/>
                    </a:cubicBezTo>
                    <a:cubicBezTo>
                      <a:pt x="1040" y="898"/>
                      <a:pt x="1030" y="878"/>
                      <a:pt x="1020" y="869"/>
                    </a:cubicBezTo>
                    <a:lnTo>
                      <a:pt x="60" y="7"/>
                    </a:lnTo>
                    <a:cubicBezTo>
                      <a:pt x="55" y="2"/>
                      <a:pt x="48" y="0"/>
                      <a:pt x="4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7" name="Google Shape;527;p35">
                <a:extLst>
                  <a:ext uri="{FF2B5EF4-FFF2-40B4-BE49-F238E27FC236}">
                    <a16:creationId xmlns:a16="http://schemas.microsoft.com/office/drawing/2014/main" id="{4AA49880-7075-C38A-F4DE-213D748E8990}"/>
                  </a:ext>
                </a:extLst>
              </p:cNvPr>
              <p:cNvSpPr/>
              <p:nvPr/>
            </p:nvSpPr>
            <p:spPr>
              <a:xfrm>
                <a:off x="6592513" y="4291285"/>
                <a:ext cx="339157" cy="190018"/>
              </a:xfrm>
              <a:custGeom>
                <a:avLst/>
                <a:gdLst/>
                <a:ahLst/>
                <a:cxnLst/>
                <a:rect l="l" t="t" r="r" b="b"/>
                <a:pathLst>
                  <a:path w="5542" h="3105" extrusionOk="0">
                    <a:moveTo>
                      <a:pt x="2260" y="0"/>
                    </a:moveTo>
                    <a:cubicBezTo>
                      <a:pt x="2072" y="0"/>
                      <a:pt x="1910" y="114"/>
                      <a:pt x="1742" y="403"/>
                    </a:cubicBezTo>
                    <a:cubicBezTo>
                      <a:pt x="1661" y="539"/>
                      <a:pt x="1438" y="601"/>
                      <a:pt x="1175" y="601"/>
                    </a:cubicBezTo>
                    <a:cubicBezTo>
                      <a:pt x="788" y="601"/>
                      <a:pt x="315" y="468"/>
                      <a:pt x="79" y="245"/>
                    </a:cubicBezTo>
                    <a:cubicBezTo>
                      <a:pt x="40" y="462"/>
                      <a:pt x="0" y="730"/>
                      <a:pt x="0" y="1027"/>
                    </a:cubicBezTo>
                    <a:cubicBezTo>
                      <a:pt x="0" y="1591"/>
                      <a:pt x="109" y="1818"/>
                      <a:pt x="228" y="2125"/>
                    </a:cubicBezTo>
                    <a:cubicBezTo>
                      <a:pt x="228" y="2125"/>
                      <a:pt x="3085" y="3104"/>
                      <a:pt x="4631" y="3104"/>
                    </a:cubicBezTo>
                    <a:cubicBezTo>
                      <a:pt x="4956" y="3104"/>
                      <a:pt x="5223" y="3061"/>
                      <a:pt x="5393" y="2956"/>
                    </a:cubicBezTo>
                    <a:cubicBezTo>
                      <a:pt x="5541" y="2026"/>
                      <a:pt x="5532" y="1571"/>
                      <a:pt x="4413" y="1056"/>
                    </a:cubicBezTo>
                    <a:cubicBezTo>
                      <a:pt x="3282" y="626"/>
                      <a:pt x="2701" y="0"/>
                      <a:pt x="226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 name="Google Shape;528;p35">
                <a:extLst>
                  <a:ext uri="{FF2B5EF4-FFF2-40B4-BE49-F238E27FC236}">
                    <a16:creationId xmlns:a16="http://schemas.microsoft.com/office/drawing/2014/main" id="{AA8C7455-9668-3086-2F2F-564395DC3491}"/>
                  </a:ext>
                </a:extLst>
              </p:cNvPr>
              <p:cNvSpPr/>
              <p:nvPr/>
            </p:nvSpPr>
            <p:spPr>
              <a:xfrm>
                <a:off x="6596736" y="4400094"/>
                <a:ext cx="331323" cy="99140"/>
              </a:xfrm>
              <a:custGeom>
                <a:avLst/>
                <a:gdLst/>
                <a:ahLst/>
                <a:cxnLst/>
                <a:rect l="l" t="t" r="r" b="b"/>
                <a:pathLst>
                  <a:path w="5414" h="1620" extrusionOk="0">
                    <a:moveTo>
                      <a:pt x="1" y="1"/>
                    </a:moveTo>
                    <a:lnTo>
                      <a:pt x="50" y="575"/>
                    </a:lnTo>
                    <a:cubicBezTo>
                      <a:pt x="50" y="575"/>
                      <a:pt x="990" y="674"/>
                      <a:pt x="1752" y="1050"/>
                    </a:cubicBezTo>
                    <a:cubicBezTo>
                      <a:pt x="2230" y="1286"/>
                      <a:pt x="2962" y="1619"/>
                      <a:pt x="3789" y="1619"/>
                    </a:cubicBezTo>
                    <a:cubicBezTo>
                      <a:pt x="4279" y="1619"/>
                      <a:pt x="4801" y="1502"/>
                      <a:pt x="5324" y="1178"/>
                    </a:cubicBezTo>
                    <a:cubicBezTo>
                      <a:pt x="5305" y="971"/>
                      <a:pt x="5413" y="782"/>
                      <a:pt x="5374" y="604"/>
                    </a:cubicBezTo>
                    <a:lnTo>
                      <a:pt x="5374" y="604"/>
                    </a:lnTo>
                    <a:cubicBezTo>
                      <a:pt x="4857" y="916"/>
                      <a:pt x="4323" y="1029"/>
                      <a:pt x="3818" y="1029"/>
                    </a:cubicBezTo>
                    <a:cubicBezTo>
                      <a:pt x="2960" y="1029"/>
                      <a:pt x="2182" y="702"/>
                      <a:pt x="1703" y="466"/>
                    </a:cubicBezTo>
                    <a:cubicBezTo>
                      <a:pt x="940" y="100"/>
                      <a:pt x="1" y="1"/>
                      <a:pt x="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9" name="Google Shape;529;p35">
                <a:extLst>
                  <a:ext uri="{FF2B5EF4-FFF2-40B4-BE49-F238E27FC236}">
                    <a16:creationId xmlns:a16="http://schemas.microsoft.com/office/drawing/2014/main" id="{02349E2C-0E72-58AB-13D4-0E4507003E3C}"/>
                  </a:ext>
                </a:extLst>
              </p:cNvPr>
              <p:cNvSpPr/>
              <p:nvPr/>
            </p:nvSpPr>
            <p:spPr>
              <a:xfrm>
                <a:off x="6786877" y="4357072"/>
                <a:ext cx="106055" cy="100609"/>
              </a:xfrm>
              <a:custGeom>
                <a:avLst/>
                <a:gdLst/>
                <a:ahLst/>
                <a:cxnLst/>
                <a:rect l="l" t="t" r="r" b="b"/>
                <a:pathLst>
                  <a:path w="1733" h="1644" extrusionOk="0">
                    <a:moveTo>
                      <a:pt x="1277" y="1"/>
                    </a:moveTo>
                    <a:cubicBezTo>
                      <a:pt x="1109" y="1"/>
                      <a:pt x="951" y="41"/>
                      <a:pt x="793" y="120"/>
                    </a:cubicBezTo>
                    <a:cubicBezTo>
                      <a:pt x="575" y="229"/>
                      <a:pt x="367" y="417"/>
                      <a:pt x="228" y="654"/>
                    </a:cubicBezTo>
                    <a:cubicBezTo>
                      <a:pt x="90" y="892"/>
                      <a:pt x="1" y="1179"/>
                      <a:pt x="1" y="1485"/>
                    </a:cubicBezTo>
                    <a:cubicBezTo>
                      <a:pt x="1" y="1525"/>
                      <a:pt x="1" y="1564"/>
                      <a:pt x="10" y="1614"/>
                    </a:cubicBezTo>
                    <a:cubicBezTo>
                      <a:pt x="10" y="1624"/>
                      <a:pt x="21" y="1644"/>
                      <a:pt x="40" y="1644"/>
                    </a:cubicBezTo>
                    <a:cubicBezTo>
                      <a:pt x="60" y="1644"/>
                      <a:pt x="70" y="1624"/>
                      <a:pt x="70" y="1604"/>
                    </a:cubicBezTo>
                    <a:lnTo>
                      <a:pt x="70" y="1485"/>
                    </a:lnTo>
                    <a:cubicBezTo>
                      <a:pt x="70" y="1089"/>
                      <a:pt x="208" y="733"/>
                      <a:pt x="436" y="476"/>
                    </a:cubicBezTo>
                    <a:cubicBezTo>
                      <a:pt x="555" y="348"/>
                      <a:pt x="683" y="249"/>
                      <a:pt x="822" y="179"/>
                    </a:cubicBezTo>
                    <a:cubicBezTo>
                      <a:pt x="971" y="110"/>
                      <a:pt x="1119" y="71"/>
                      <a:pt x="1277" y="71"/>
                    </a:cubicBezTo>
                    <a:cubicBezTo>
                      <a:pt x="1416" y="71"/>
                      <a:pt x="1554" y="100"/>
                      <a:pt x="1683" y="159"/>
                    </a:cubicBezTo>
                    <a:cubicBezTo>
                      <a:pt x="1688" y="162"/>
                      <a:pt x="1694" y="163"/>
                      <a:pt x="1699" y="163"/>
                    </a:cubicBezTo>
                    <a:cubicBezTo>
                      <a:pt x="1713" y="163"/>
                      <a:pt x="1725" y="154"/>
                      <a:pt x="1732" y="139"/>
                    </a:cubicBezTo>
                    <a:cubicBezTo>
                      <a:pt x="1732" y="130"/>
                      <a:pt x="1732" y="110"/>
                      <a:pt x="1712" y="100"/>
                    </a:cubicBezTo>
                    <a:cubicBezTo>
                      <a:pt x="1574" y="31"/>
                      <a:pt x="1426" y="1"/>
                      <a:pt x="127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 name="Google Shape;530;p35">
                <a:extLst>
                  <a:ext uri="{FF2B5EF4-FFF2-40B4-BE49-F238E27FC236}">
                    <a16:creationId xmlns:a16="http://schemas.microsoft.com/office/drawing/2014/main" id="{F5DC91A1-EA94-A907-A8B5-6402AE9064D4}"/>
                  </a:ext>
                </a:extLst>
              </p:cNvPr>
              <p:cNvSpPr/>
              <p:nvPr/>
            </p:nvSpPr>
            <p:spPr>
              <a:xfrm>
                <a:off x="6698507" y="4322802"/>
                <a:ext cx="115112" cy="65481"/>
              </a:xfrm>
              <a:custGeom>
                <a:avLst/>
                <a:gdLst/>
                <a:ahLst/>
                <a:cxnLst/>
                <a:rect l="l" t="t" r="r" b="b"/>
                <a:pathLst>
                  <a:path w="1881" h="1070" extrusionOk="0">
                    <a:moveTo>
                      <a:pt x="34" y="1"/>
                    </a:moveTo>
                    <a:cubicBezTo>
                      <a:pt x="25" y="1"/>
                      <a:pt x="16" y="5"/>
                      <a:pt x="10" y="17"/>
                    </a:cubicBezTo>
                    <a:cubicBezTo>
                      <a:pt x="0" y="37"/>
                      <a:pt x="10" y="57"/>
                      <a:pt x="20" y="66"/>
                    </a:cubicBezTo>
                    <a:lnTo>
                      <a:pt x="1830" y="1066"/>
                    </a:lnTo>
                    <a:cubicBezTo>
                      <a:pt x="1833" y="1069"/>
                      <a:pt x="1837" y="1070"/>
                      <a:pt x="1841" y="1070"/>
                    </a:cubicBezTo>
                    <a:cubicBezTo>
                      <a:pt x="1851" y="1070"/>
                      <a:pt x="1863" y="1063"/>
                      <a:pt x="1870" y="1056"/>
                    </a:cubicBezTo>
                    <a:cubicBezTo>
                      <a:pt x="1880" y="1036"/>
                      <a:pt x="1870" y="1016"/>
                      <a:pt x="1860" y="1007"/>
                    </a:cubicBezTo>
                    <a:lnTo>
                      <a:pt x="49" y="7"/>
                    </a:lnTo>
                    <a:cubicBezTo>
                      <a:pt x="45" y="3"/>
                      <a:pt x="40" y="1"/>
                      <a:pt x="3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 name="Google Shape;531;p35">
                <a:extLst>
                  <a:ext uri="{FF2B5EF4-FFF2-40B4-BE49-F238E27FC236}">
                    <a16:creationId xmlns:a16="http://schemas.microsoft.com/office/drawing/2014/main" id="{465DF320-D4C2-1727-6ABF-5EC251C57C3B}"/>
                  </a:ext>
                </a:extLst>
              </p:cNvPr>
              <p:cNvSpPr/>
              <p:nvPr/>
            </p:nvSpPr>
            <p:spPr>
              <a:xfrm>
                <a:off x="6072335" y="2614902"/>
                <a:ext cx="762460" cy="1742844"/>
              </a:xfrm>
              <a:custGeom>
                <a:avLst/>
                <a:gdLst/>
                <a:ahLst/>
                <a:cxnLst/>
                <a:rect l="l" t="t" r="r" b="b"/>
                <a:pathLst>
                  <a:path w="12459" h="28479" extrusionOk="0">
                    <a:moveTo>
                      <a:pt x="10628" y="0"/>
                    </a:moveTo>
                    <a:lnTo>
                      <a:pt x="1188" y="198"/>
                    </a:lnTo>
                    <a:cubicBezTo>
                      <a:pt x="1049" y="2721"/>
                      <a:pt x="0" y="21324"/>
                      <a:pt x="80" y="27727"/>
                    </a:cubicBezTo>
                    <a:cubicBezTo>
                      <a:pt x="717" y="28303"/>
                      <a:pt x="1630" y="28478"/>
                      <a:pt x="2478" y="28478"/>
                    </a:cubicBezTo>
                    <a:cubicBezTo>
                      <a:pt x="3421" y="28478"/>
                      <a:pt x="4284" y="28262"/>
                      <a:pt x="4601" y="28143"/>
                    </a:cubicBezTo>
                    <a:lnTo>
                      <a:pt x="6254" y="7679"/>
                    </a:lnTo>
                    <a:cubicBezTo>
                      <a:pt x="6452" y="8589"/>
                      <a:pt x="7016" y="25273"/>
                      <a:pt x="7818" y="27143"/>
                    </a:cubicBezTo>
                    <a:cubicBezTo>
                      <a:pt x="8459" y="27273"/>
                      <a:pt x="9040" y="27336"/>
                      <a:pt x="9565" y="27336"/>
                    </a:cubicBezTo>
                    <a:cubicBezTo>
                      <a:pt x="10870" y="27336"/>
                      <a:pt x="11823" y="26946"/>
                      <a:pt x="12458" y="26233"/>
                    </a:cubicBezTo>
                    <a:cubicBezTo>
                      <a:pt x="11627" y="21404"/>
                      <a:pt x="10628" y="0"/>
                      <a:pt x="1062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2" name="Google Shape;532;p35">
                <a:extLst>
                  <a:ext uri="{FF2B5EF4-FFF2-40B4-BE49-F238E27FC236}">
                    <a16:creationId xmlns:a16="http://schemas.microsoft.com/office/drawing/2014/main" id="{A095E5CD-7435-97A8-8260-E9E21D39FC98}"/>
                  </a:ext>
                </a:extLst>
              </p:cNvPr>
              <p:cNvSpPr/>
              <p:nvPr/>
            </p:nvSpPr>
            <p:spPr>
              <a:xfrm>
                <a:off x="6048100" y="1661261"/>
                <a:ext cx="754626" cy="1033687"/>
              </a:xfrm>
              <a:custGeom>
                <a:avLst/>
                <a:gdLst/>
                <a:ahLst/>
                <a:cxnLst/>
                <a:rect l="l" t="t" r="r" b="b"/>
                <a:pathLst>
                  <a:path w="12331" h="16891" extrusionOk="0">
                    <a:moveTo>
                      <a:pt x="6008" y="0"/>
                    </a:moveTo>
                    <a:cubicBezTo>
                      <a:pt x="5312" y="0"/>
                      <a:pt x="4522" y="44"/>
                      <a:pt x="3682" y="166"/>
                    </a:cubicBezTo>
                    <a:cubicBezTo>
                      <a:pt x="1" y="701"/>
                      <a:pt x="634" y="3016"/>
                      <a:pt x="604" y="5440"/>
                    </a:cubicBezTo>
                    <a:cubicBezTo>
                      <a:pt x="564" y="8241"/>
                      <a:pt x="495" y="11645"/>
                      <a:pt x="772" y="15870"/>
                    </a:cubicBezTo>
                    <a:cubicBezTo>
                      <a:pt x="2051" y="16623"/>
                      <a:pt x="3527" y="16890"/>
                      <a:pt x="4978" y="16890"/>
                    </a:cubicBezTo>
                    <a:cubicBezTo>
                      <a:pt x="8522" y="16890"/>
                      <a:pt x="11915" y="15296"/>
                      <a:pt x="11915" y="15296"/>
                    </a:cubicBezTo>
                    <a:cubicBezTo>
                      <a:pt x="11915" y="15296"/>
                      <a:pt x="11875" y="9349"/>
                      <a:pt x="12192" y="4421"/>
                    </a:cubicBezTo>
                    <a:cubicBezTo>
                      <a:pt x="12330" y="2363"/>
                      <a:pt x="10855" y="522"/>
                      <a:pt x="8807" y="255"/>
                    </a:cubicBezTo>
                    <a:cubicBezTo>
                      <a:pt x="8800" y="248"/>
                      <a:pt x="7672" y="0"/>
                      <a:pt x="600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3" name="Google Shape;533;p35">
                <a:extLst>
                  <a:ext uri="{FF2B5EF4-FFF2-40B4-BE49-F238E27FC236}">
                    <a16:creationId xmlns:a16="http://schemas.microsoft.com/office/drawing/2014/main" id="{0BDA7D75-37AB-C1C1-FBFC-81000497F706}"/>
                  </a:ext>
                </a:extLst>
              </p:cNvPr>
              <p:cNvSpPr/>
              <p:nvPr/>
            </p:nvSpPr>
            <p:spPr>
              <a:xfrm>
                <a:off x="6265474" y="1658875"/>
                <a:ext cx="359780" cy="136654"/>
              </a:xfrm>
              <a:custGeom>
                <a:avLst/>
                <a:gdLst/>
                <a:ahLst/>
                <a:cxnLst/>
                <a:rect l="l" t="t" r="r" b="b"/>
                <a:pathLst>
                  <a:path w="5879" h="2233" extrusionOk="0">
                    <a:moveTo>
                      <a:pt x="2539" y="0"/>
                    </a:moveTo>
                    <a:cubicBezTo>
                      <a:pt x="1786" y="0"/>
                      <a:pt x="931" y="58"/>
                      <a:pt x="1" y="215"/>
                    </a:cubicBezTo>
                    <a:cubicBezTo>
                      <a:pt x="1" y="215"/>
                      <a:pt x="988" y="2233"/>
                      <a:pt x="3213" y="2233"/>
                    </a:cubicBezTo>
                    <a:cubicBezTo>
                      <a:pt x="3336" y="2233"/>
                      <a:pt x="3463" y="2227"/>
                      <a:pt x="3593" y="2214"/>
                    </a:cubicBezTo>
                    <a:cubicBezTo>
                      <a:pt x="4939" y="2095"/>
                      <a:pt x="5878" y="423"/>
                      <a:pt x="5878" y="423"/>
                    </a:cubicBezTo>
                    <a:cubicBezTo>
                      <a:pt x="5878" y="423"/>
                      <a:pt x="4584" y="0"/>
                      <a:pt x="2539"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4" name="Google Shape;534;p35">
                <a:extLst>
                  <a:ext uri="{FF2B5EF4-FFF2-40B4-BE49-F238E27FC236}">
                    <a16:creationId xmlns:a16="http://schemas.microsoft.com/office/drawing/2014/main" id="{71D4E14F-D3C2-FBAD-3BDA-01C982F3A5E5}"/>
                  </a:ext>
                </a:extLst>
              </p:cNvPr>
              <p:cNvSpPr/>
              <p:nvPr/>
            </p:nvSpPr>
            <p:spPr>
              <a:xfrm>
                <a:off x="6328446" y="1657834"/>
                <a:ext cx="242954" cy="55200"/>
              </a:xfrm>
              <a:custGeom>
                <a:avLst/>
                <a:gdLst/>
                <a:ahLst/>
                <a:cxnLst/>
                <a:rect l="l" t="t" r="r" b="b"/>
                <a:pathLst>
                  <a:path w="3970" h="902" extrusionOk="0">
                    <a:moveTo>
                      <a:pt x="1656" y="0"/>
                    </a:moveTo>
                    <a:cubicBezTo>
                      <a:pt x="1154" y="0"/>
                      <a:pt x="608" y="32"/>
                      <a:pt x="1" y="103"/>
                    </a:cubicBezTo>
                    <a:cubicBezTo>
                      <a:pt x="427" y="321"/>
                      <a:pt x="803" y="499"/>
                      <a:pt x="1119" y="647"/>
                    </a:cubicBezTo>
                    <a:cubicBezTo>
                      <a:pt x="1479" y="818"/>
                      <a:pt x="1862" y="901"/>
                      <a:pt x="2243" y="901"/>
                    </a:cubicBezTo>
                    <a:cubicBezTo>
                      <a:pt x="2859" y="901"/>
                      <a:pt x="3466" y="683"/>
                      <a:pt x="3949" y="262"/>
                    </a:cubicBezTo>
                    <a:cubicBezTo>
                      <a:pt x="3959" y="262"/>
                      <a:pt x="3969" y="251"/>
                      <a:pt x="3969" y="242"/>
                    </a:cubicBezTo>
                    <a:cubicBezTo>
                      <a:pt x="3276" y="97"/>
                      <a:pt x="2535" y="0"/>
                      <a:pt x="1656" y="0"/>
                    </a:cubicBez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35" name="Google Shape;535;p35">
                <a:extLst>
                  <a:ext uri="{FF2B5EF4-FFF2-40B4-BE49-F238E27FC236}">
                    <a16:creationId xmlns:a16="http://schemas.microsoft.com/office/drawing/2014/main" id="{9230A904-84C2-B7A4-0B62-3C59313B7CB6}"/>
                  </a:ext>
                </a:extLst>
              </p:cNvPr>
              <p:cNvSpPr/>
              <p:nvPr/>
            </p:nvSpPr>
            <p:spPr>
              <a:xfrm>
                <a:off x="6537986" y="4177458"/>
                <a:ext cx="291973" cy="58015"/>
              </a:xfrm>
              <a:custGeom>
                <a:avLst/>
                <a:gdLst/>
                <a:ahLst/>
                <a:cxnLst/>
                <a:rect l="l" t="t" r="r" b="b"/>
                <a:pathLst>
                  <a:path w="4771" h="948" extrusionOk="0">
                    <a:moveTo>
                      <a:pt x="4730" y="1"/>
                    </a:moveTo>
                    <a:cubicBezTo>
                      <a:pt x="4722" y="1"/>
                      <a:pt x="4715" y="3"/>
                      <a:pt x="4711" y="7"/>
                    </a:cubicBezTo>
                    <a:cubicBezTo>
                      <a:pt x="4701" y="17"/>
                      <a:pt x="4434" y="235"/>
                      <a:pt x="3860" y="453"/>
                    </a:cubicBezTo>
                    <a:cubicBezTo>
                      <a:pt x="3296" y="670"/>
                      <a:pt x="2425" y="878"/>
                      <a:pt x="1228" y="878"/>
                    </a:cubicBezTo>
                    <a:cubicBezTo>
                      <a:pt x="862" y="878"/>
                      <a:pt x="466" y="858"/>
                      <a:pt x="40" y="818"/>
                    </a:cubicBezTo>
                    <a:cubicBezTo>
                      <a:pt x="20" y="818"/>
                      <a:pt x="11" y="829"/>
                      <a:pt x="0" y="848"/>
                    </a:cubicBezTo>
                    <a:cubicBezTo>
                      <a:pt x="0" y="868"/>
                      <a:pt x="20" y="878"/>
                      <a:pt x="31" y="878"/>
                    </a:cubicBezTo>
                    <a:cubicBezTo>
                      <a:pt x="466" y="928"/>
                      <a:pt x="862" y="947"/>
                      <a:pt x="1228" y="947"/>
                    </a:cubicBezTo>
                    <a:cubicBezTo>
                      <a:pt x="2445" y="947"/>
                      <a:pt x="3325" y="730"/>
                      <a:pt x="3899" y="502"/>
                    </a:cubicBezTo>
                    <a:cubicBezTo>
                      <a:pt x="4473" y="284"/>
                      <a:pt x="4750" y="57"/>
                      <a:pt x="4750" y="57"/>
                    </a:cubicBezTo>
                    <a:cubicBezTo>
                      <a:pt x="4770" y="46"/>
                      <a:pt x="4770" y="27"/>
                      <a:pt x="4761" y="17"/>
                    </a:cubicBezTo>
                    <a:cubicBezTo>
                      <a:pt x="4754" y="5"/>
                      <a:pt x="4742" y="1"/>
                      <a:pt x="47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 name="Google Shape;536;p35">
                <a:extLst>
                  <a:ext uri="{FF2B5EF4-FFF2-40B4-BE49-F238E27FC236}">
                    <a16:creationId xmlns:a16="http://schemas.microsoft.com/office/drawing/2014/main" id="{E39D96B0-E6DB-ABB7-E98D-09FE75F58B17}"/>
                  </a:ext>
                </a:extLst>
              </p:cNvPr>
              <p:cNvSpPr/>
              <p:nvPr/>
            </p:nvSpPr>
            <p:spPr>
              <a:xfrm>
                <a:off x="6074109" y="4252119"/>
                <a:ext cx="284691" cy="50549"/>
              </a:xfrm>
              <a:custGeom>
                <a:avLst/>
                <a:gdLst/>
                <a:ahLst/>
                <a:cxnLst/>
                <a:rect l="l" t="t" r="r" b="b"/>
                <a:pathLst>
                  <a:path w="4652" h="826" extrusionOk="0">
                    <a:moveTo>
                      <a:pt x="44" y="0"/>
                    </a:moveTo>
                    <a:cubicBezTo>
                      <a:pt x="30" y="0"/>
                      <a:pt x="18" y="10"/>
                      <a:pt x="11" y="24"/>
                    </a:cubicBezTo>
                    <a:cubicBezTo>
                      <a:pt x="1" y="34"/>
                      <a:pt x="11" y="54"/>
                      <a:pt x="31" y="64"/>
                    </a:cubicBezTo>
                    <a:cubicBezTo>
                      <a:pt x="1317" y="658"/>
                      <a:pt x="2366" y="825"/>
                      <a:pt x="3138" y="825"/>
                    </a:cubicBezTo>
                    <a:cubicBezTo>
                      <a:pt x="4097" y="825"/>
                      <a:pt x="4632" y="559"/>
                      <a:pt x="4632" y="559"/>
                    </a:cubicBezTo>
                    <a:cubicBezTo>
                      <a:pt x="4651" y="548"/>
                      <a:pt x="4651" y="528"/>
                      <a:pt x="4642" y="509"/>
                    </a:cubicBezTo>
                    <a:cubicBezTo>
                      <a:pt x="4642" y="502"/>
                      <a:pt x="4632" y="495"/>
                      <a:pt x="4619" y="495"/>
                    </a:cubicBezTo>
                    <a:cubicBezTo>
                      <a:pt x="4614" y="495"/>
                      <a:pt x="4608" y="496"/>
                      <a:pt x="4602" y="499"/>
                    </a:cubicBezTo>
                    <a:cubicBezTo>
                      <a:pt x="4592" y="499"/>
                      <a:pt x="4078" y="756"/>
                      <a:pt x="3138" y="756"/>
                    </a:cubicBezTo>
                    <a:cubicBezTo>
                      <a:pt x="2376" y="756"/>
                      <a:pt x="1337" y="588"/>
                      <a:pt x="60" y="4"/>
                    </a:cubicBezTo>
                    <a:cubicBezTo>
                      <a:pt x="55" y="2"/>
                      <a:pt x="49" y="0"/>
                      <a:pt x="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 name="Google Shape;537;p35">
                <a:extLst>
                  <a:ext uri="{FF2B5EF4-FFF2-40B4-BE49-F238E27FC236}">
                    <a16:creationId xmlns:a16="http://schemas.microsoft.com/office/drawing/2014/main" id="{6F8A7AC9-46D5-32CC-B082-F531F28FE3E0}"/>
                  </a:ext>
                </a:extLst>
              </p:cNvPr>
              <p:cNvSpPr/>
              <p:nvPr/>
            </p:nvSpPr>
            <p:spPr>
              <a:xfrm>
                <a:off x="5873688" y="2891637"/>
                <a:ext cx="302683" cy="325693"/>
              </a:xfrm>
              <a:custGeom>
                <a:avLst/>
                <a:gdLst/>
                <a:ahLst/>
                <a:cxnLst/>
                <a:rect l="l" t="t" r="r" b="b"/>
                <a:pathLst>
                  <a:path w="4946" h="5322" extrusionOk="0">
                    <a:moveTo>
                      <a:pt x="1257" y="0"/>
                    </a:moveTo>
                    <a:cubicBezTo>
                      <a:pt x="1118" y="811"/>
                      <a:pt x="1297" y="1732"/>
                      <a:pt x="1297" y="1732"/>
                    </a:cubicBezTo>
                    <a:cubicBezTo>
                      <a:pt x="1297" y="1732"/>
                      <a:pt x="1" y="2266"/>
                      <a:pt x="50" y="2722"/>
                    </a:cubicBezTo>
                    <a:cubicBezTo>
                      <a:pt x="61" y="2857"/>
                      <a:pt x="192" y="2905"/>
                      <a:pt x="371" y="2905"/>
                    </a:cubicBezTo>
                    <a:cubicBezTo>
                      <a:pt x="805" y="2905"/>
                      <a:pt x="1524" y="2623"/>
                      <a:pt x="1525" y="2623"/>
                    </a:cubicBezTo>
                    <a:lnTo>
                      <a:pt x="1525" y="2623"/>
                    </a:lnTo>
                    <a:cubicBezTo>
                      <a:pt x="1524" y="2623"/>
                      <a:pt x="179" y="3562"/>
                      <a:pt x="495" y="4008"/>
                    </a:cubicBezTo>
                    <a:cubicBezTo>
                      <a:pt x="545" y="4079"/>
                      <a:pt x="618" y="4109"/>
                      <a:pt x="708" y="4109"/>
                    </a:cubicBezTo>
                    <a:cubicBezTo>
                      <a:pt x="1195" y="4109"/>
                      <a:pt x="2147" y="3226"/>
                      <a:pt x="2148" y="3226"/>
                    </a:cubicBezTo>
                    <a:lnTo>
                      <a:pt x="2148" y="3226"/>
                    </a:lnTo>
                    <a:cubicBezTo>
                      <a:pt x="2147" y="3226"/>
                      <a:pt x="1030" y="4859"/>
                      <a:pt x="1564" y="4948"/>
                    </a:cubicBezTo>
                    <a:cubicBezTo>
                      <a:pt x="1582" y="4951"/>
                      <a:pt x="1600" y="4952"/>
                      <a:pt x="1618" y="4952"/>
                    </a:cubicBezTo>
                    <a:cubicBezTo>
                      <a:pt x="2135" y="4952"/>
                      <a:pt x="3001" y="3856"/>
                      <a:pt x="3115" y="3708"/>
                    </a:cubicBezTo>
                    <a:lnTo>
                      <a:pt x="3115" y="3708"/>
                    </a:lnTo>
                    <a:cubicBezTo>
                      <a:pt x="2993" y="3868"/>
                      <a:pt x="2044" y="5147"/>
                      <a:pt x="2712" y="5314"/>
                    </a:cubicBezTo>
                    <a:cubicBezTo>
                      <a:pt x="2732" y="5319"/>
                      <a:pt x="2753" y="5322"/>
                      <a:pt x="2775" y="5322"/>
                    </a:cubicBezTo>
                    <a:cubicBezTo>
                      <a:pt x="3502" y="5322"/>
                      <a:pt x="4945" y="2460"/>
                      <a:pt x="4177" y="0"/>
                    </a:cubicBez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38" name="Google Shape;538;p35">
                <a:extLst>
                  <a:ext uri="{FF2B5EF4-FFF2-40B4-BE49-F238E27FC236}">
                    <a16:creationId xmlns:a16="http://schemas.microsoft.com/office/drawing/2014/main" id="{21E88115-BCE1-78F1-16CF-4C8DAC7FDB8B}"/>
                  </a:ext>
                </a:extLst>
              </p:cNvPr>
              <p:cNvSpPr/>
              <p:nvPr/>
            </p:nvSpPr>
            <p:spPr>
              <a:xfrm>
                <a:off x="5927541" y="2848003"/>
                <a:ext cx="224166" cy="62483"/>
              </a:xfrm>
              <a:custGeom>
                <a:avLst/>
                <a:gdLst/>
                <a:ahLst/>
                <a:cxnLst/>
                <a:rect l="l" t="t" r="r" b="b"/>
                <a:pathLst>
                  <a:path w="3663" h="1021" extrusionOk="0">
                    <a:moveTo>
                      <a:pt x="1" y="1"/>
                    </a:moveTo>
                    <a:lnTo>
                      <a:pt x="110" y="1020"/>
                    </a:lnTo>
                    <a:lnTo>
                      <a:pt x="3574" y="1020"/>
                    </a:lnTo>
                    <a:lnTo>
                      <a:pt x="3662"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9" name="Google Shape;539;p35">
                <a:extLst>
                  <a:ext uri="{FF2B5EF4-FFF2-40B4-BE49-F238E27FC236}">
                    <a16:creationId xmlns:a16="http://schemas.microsoft.com/office/drawing/2014/main" id="{027D0F33-AB6F-05FE-9992-6A34267BBC71}"/>
                  </a:ext>
                </a:extLst>
              </p:cNvPr>
              <p:cNvSpPr/>
              <p:nvPr/>
            </p:nvSpPr>
            <p:spPr>
              <a:xfrm>
                <a:off x="5876686" y="1707098"/>
                <a:ext cx="408860" cy="1172483"/>
              </a:xfrm>
              <a:custGeom>
                <a:avLst/>
                <a:gdLst/>
                <a:ahLst/>
                <a:cxnLst/>
                <a:rect l="l" t="t" r="r" b="b"/>
                <a:pathLst>
                  <a:path w="6681" h="19159" extrusionOk="0">
                    <a:moveTo>
                      <a:pt x="4642" y="1"/>
                    </a:moveTo>
                    <a:cubicBezTo>
                      <a:pt x="159" y="2474"/>
                      <a:pt x="150" y="10302"/>
                      <a:pt x="70" y="11657"/>
                    </a:cubicBezTo>
                    <a:cubicBezTo>
                      <a:pt x="1" y="13003"/>
                      <a:pt x="496" y="19158"/>
                      <a:pt x="496" y="19158"/>
                    </a:cubicBezTo>
                    <a:lnTo>
                      <a:pt x="4751" y="19158"/>
                    </a:lnTo>
                    <a:lnTo>
                      <a:pt x="4493" y="11885"/>
                    </a:lnTo>
                    <a:lnTo>
                      <a:pt x="6681" y="5849"/>
                    </a:lnTo>
                    <a:lnTo>
                      <a:pt x="4642"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0" name="Google Shape;540;p35">
                <a:extLst>
                  <a:ext uri="{FF2B5EF4-FFF2-40B4-BE49-F238E27FC236}">
                    <a16:creationId xmlns:a16="http://schemas.microsoft.com/office/drawing/2014/main" id="{5C5E5CCE-4078-0A3F-9E77-40583810EACD}"/>
                  </a:ext>
                </a:extLst>
              </p:cNvPr>
              <p:cNvSpPr/>
              <p:nvPr/>
            </p:nvSpPr>
            <p:spPr>
              <a:xfrm>
                <a:off x="6388297" y="1508451"/>
                <a:ext cx="151586" cy="187264"/>
              </a:xfrm>
              <a:custGeom>
                <a:avLst/>
                <a:gdLst/>
                <a:ahLst/>
                <a:cxnLst/>
                <a:rect l="l" t="t" r="r" b="b"/>
                <a:pathLst>
                  <a:path w="2477" h="3060" extrusionOk="0">
                    <a:moveTo>
                      <a:pt x="82" y="1"/>
                    </a:moveTo>
                    <a:lnTo>
                      <a:pt x="42" y="2712"/>
                    </a:lnTo>
                    <a:cubicBezTo>
                      <a:pt x="0" y="2952"/>
                      <a:pt x="402" y="3060"/>
                      <a:pt x="883" y="3060"/>
                    </a:cubicBezTo>
                    <a:cubicBezTo>
                      <a:pt x="1532" y="3060"/>
                      <a:pt x="2324" y="2864"/>
                      <a:pt x="2358" y="2534"/>
                    </a:cubicBezTo>
                    <a:lnTo>
                      <a:pt x="2477" y="1535"/>
                    </a:lnTo>
                    <a:lnTo>
                      <a:pt x="82" y="1"/>
                    </a:ln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41" name="Google Shape;541;p35">
                <a:extLst>
                  <a:ext uri="{FF2B5EF4-FFF2-40B4-BE49-F238E27FC236}">
                    <a16:creationId xmlns:a16="http://schemas.microsoft.com/office/drawing/2014/main" id="{C2D041B5-7143-F312-A0DA-3E544B69067E}"/>
                  </a:ext>
                </a:extLst>
              </p:cNvPr>
              <p:cNvSpPr/>
              <p:nvPr/>
            </p:nvSpPr>
            <p:spPr>
              <a:xfrm>
                <a:off x="6353904" y="1270760"/>
                <a:ext cx="297420" cy="356414"/>
              </a:xfrm>
              <a:custGeom>
                <a:avLst/>
                <a:gdLst/>
                <a:ahLst/>
                <a:cxnLst/>
                <a:rect l="l" t="t" r="r" b="b"/>
                <a:pathLst>
                  <a:path w="4860" h="5824" extrusionOk="0">
                    <a:moveTo>
                      <a:pt x="1833" y="0"/>
                    </a:moveTo>
                    <a:cubicBezTo>
                      <a:pt x="1695" y="0"/>
                      <a:pt x="1556" y="12"/>
                      <a:pt x="1416" y="36"/>
                    </a:cubicBezTo>
                    <a:cubicBezTo>
                      <a:pt x="119" y="263"/>
                      <a:pt x="0" y="1332"/>
                      <a:pt x="297" y="3113"/>
                    </a:cubicBezTo>
                    <a:cubicBezTo>
                      <a:pt x="582" y="4767"/>
                      <a:pt x="1549" y="5824"/>
                      <a:pt x="2724" y="5824"/>
                    </a:cubicBezTo>
                    <a:cubicBezTo>
                      <a:pt x="2815" y="5824"/>
                      <a:pt x="2906" y="5817"/>
                      <a:pt x="2999" y="5805"/>
                    </a:cubicBezTo>
                    <a:cubicBezTo>
                      <a:pt x="4859" y="5558"/>
                      <a:pt x="4523" y="4162"/>
                      <a:pt x="4216" y="2381"/>
                    </a:cubicBezTo>
                    <a:cubicBezTo>
                      <a:pt x="3951" y="794"/>
                      <a:pt x="2956" y="0"/>
                      <a:pt x="1833" y="0"/>
                    </a:cubicBez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42" name="Google Shape;542;p35">
                <a:extLst>
                  <a:ext uri="{FF2B5EF4-FFF2-40B4-BE49-F238E27FC236}">
                    <a16:creationId xmlns:a16="http://schemas.microsoft.com/office/drawing/2014/main" id="{8108E5F3-1469-C37C-CC2C-48891D207180}"/>
                  </a:ext>
                </a:extLst>
              </p:cNvPr>
              <p:cNvSpPr/>
              <p:nvPr/>
            </p:nvSpPr>
            <p:spPr>
              <a:xfrm>
                <a:off x="6503471" y="1450130"/>
                <a:ext cx="17625" cy="22888"/>
              </a:xfrm>
              <a:custGeom>
                <a:avLst/>
                <a:gdLst/>
                <a:ahLst/>
                <a:cxnLst/>
                <a:rect l="l" t="t" r="r" b="b"/>
                <a:pathLst>
                  <a:path w="288" h="374" extrusionOk="0">
                    <a:moveTo>
                      <a:pt x="124" y="1"/>
                    </a:moveTo>
                    <a:cubicBezTo>
                      <a:pt x="116" y="1"/>
                      <a:pt x="108" y="2"/>
                      <a:pt x="100" y="4"/>
                    </a:cubicBezTo>
                    <a:cubicBezTo>
                      <a:pt x="30" y="14"/>
                      <a:pt x="1" y="113"/>
                      <a:pt x="30" y="222"/>
                    </a:cubicBezTo>
                    <a:cubicBezTo>
                      <a:pt x="48" y="309"/>
                      <a:pt x="112" y="374"/>
                      <a:pt x="174" y="374"/>
                    </a:cubicBezTo>
                    <a:cubicBezTo>
                      <a:pt x="183" y="374"/>
                      <a:pt x="191" y="373"/>
                      <a:pt x="199" y="370"/>
                    </a:cubicBezTo>
                    <a:cubicBezTo>
                      <a:pt x="258" y="360"/>
                      <a:pt x="287" y="261"/>
                      <a:pt x="268" y="153"/>
                    </a:cubicBezTo>
                    <a:cubicBezTo>
                      <a:pt x="242" y="65"/>
                      <a:pt x="184" y="1"/>
                      <a:pt x="124" y="1"/>
                    </a:cubicBezTo>
                    <a:close/>
                  </a:path>
                </a:pathLst>
              </a:custGeom>
              <a:solidFill>
                <a:srgbClr val="01061D"/>
              </a:solidFill>
              <a:ln>
                <a:noFill/>
              </a:ln>
            </p:spPr>
            <p:txBody>
              <a:bodyPr spcFirstLastPara="1" wrap="square" lIns="121900" tIns="121900" rIns="121900" bIns="121900" anchor="ctr" anchorCtr="0">
                <a:noAutofit/>
              </a:bodyPr>
              <a:lstStyle/>
              <a:p>
                <a:endParaRPr sz="2400"/>
              </a:p>
            </p:txBody>
          </p:sp>
          <p:sp>
            <p:nvSpPr>
              <p:cNvPr id="43" name="Google Shape;543;p35">
                <a:extLst>
                  <a:ext uri="{FF2B5EF4-FFF2-40B4-BE49-F238E27FC236}">
                    <a16:creationId xmlns:a16="http://schemas.microsoft.com/office/drawing/2014/main" id="{B8E42257-B7D9-7B9C-4EA5-3554DB30A067}"/>
                  </a:ext>
                </a:extLst>
              </p:cNvPr>
              <p:cNvSpPr/>
              <p:nvPr/>
            </p:nvSpPr>
            <p:spPr>
              <a:xfrm>
                <a:off x="6586455" y="1428956"/>
                <a:ext cx="17625" cy="22888"/>
              </a:xfrm>
              <a:custGeom>
                <a:avLst/>
                <a:gdLst/>
                <a:ahLst/>
                <a:cxnLst/>
                <a:rect l="l" t="t" r="r" b="b"/>
                <a:pathLst>
                  <a:path w="288" h="374" extrusionOk="0">
                    <a:moveTo>
                      <a:pt x="120" y="1"/>
                    </a:moveTo>
                    <a:cubicBezTo>
                      <a:pt x="113" y="1"/>
                      <a:pt x="106" y="2"/>
                      <a:pt x="99" y="4"/>
                    </a:cubicBezTo>
                    <a:cubicBezTo>
                      <a:pt x="30" y="14"/>
                      <a:pt x="0" y="112"/>
                      <a:pt x="20" y="222"/>
                    </a:cubicBezTo>
                    <a:cubicBezTo>
                      <a:pt x="47" y="309"/>
                      <a:pt x="111" y="373"/>
                      <a:pt x="167" y="373"/>
                    </a:cubicBezTo>
                    <a:cubicBezTo>
                      <a:pt x="174" y="373"/>
                      <a:pt x="182" y="372"/>
                      <a:pt x="189" y="370"/>
                    </a:cubicBezTo>
                    <a:cubicBezTo>
                      <a:pt x="257" y="360"/>
                      <a:pt x="287" y="261"/>
                      <a:pt x="268" y="152"/>
                    </a:cubicBezTo>
                    <a:cubicBezTo>
                      <a:pt x="241" y="65"/>
                      <a:pt x="176" y="1"/>
                      <a:pt x="120" y="1"/>
                    </a:cubicBezTo>
                    <a:close/>
                  </a:path>
                </a:pathLst>
              </a:custGeom>
              <a:solidFill>
                <a:srgbClr val="01061D"/>
              </a:solidFill>
              <a:ln>
                <a:noFill/>
              </a:ln>
            </p:spPr>
            <p:txBody>
              <a:bodyPr spcFirstLastPara="1" wrap="square" lIns="121900" tIns="121900" rIns="121900" bIns="121900" anchor="ctr" anchorCtr="0">
                <a:noAutofit/>
              </a:bodyPr>
              <a:lstStyle/>
              <a:p>
                <a:endParaRPr sz="2400"/>
              </a:p>
            </p:txBody>
          </p:sp>
          <p:sp>
            <p:nvSpPr>
              <p:cNvPr id="44" name="Google Shape;544;p35">
                <a:extLst>
                  <a:ext uri="{FF2B5EF4-FFF2-40B4-BE49-F238E27FC236}">
                    <a16:creationId xmlns:a16="http://schemas.microsoft.com/office/drawing/2014/main" id="{0EADC747-7B48-4B65-4E45-16F94DE8AAB8}"/>
                  </a:ext>
                </a:extLst>
              </p:cNvPr>
              <p:cNvSpPr/>
              <p:nvPr/>
            </p:nvSpPr>
            <p:spPr>
              <a:xfrm>
                <a:off x="6479298" y="1403130"/>
                <a:ext cx="31517" cy="16279"/>
              </a:xfrm>
              <a:custGeom>
                <a:avLst/>
                <a:gdLst/>
                <a:ahLst/>
                <a:cxnLst/>
                <a:rect l="l" t="t" r="r" b="b"/>
                <a:pathLst>
                  <a:path w="515" h="266" extrusionOk="0">
                    <a:moveTo>
                      <a:pt x="416" y="0"/>
                    </a:moveTo>
                    <a:cubicBezTo>
                      <a:pt x="356" y="0"/>
                      <a:pt x="306" y="20"/>
                      <a:pt x="257" y="40"/>
                    </a:cubicBezTo>
                    <a:cubicBezTo>
                      <a:pt x="188" y="70"/>
                      <a:pt x="128" y="109"/>
                      <a:pt x="89" y="149"/>
                    </a:cubicBezTo>
                    <a:cubicBezTo>
                      <a:pt x="40" y="178"/>
                      <a:pt x="20" y="208"/>
                      <a:pt x="20" y="218"/>
                    </a:cubicBezTo>
                    <a:cubicBezTo>
                      <a:pt x="0" y="228"/>
                      <a:pt x="10" y="248"/>
                      <a:pt x="20" y="257"/>
                    </a:cubicBezTo>
                    <a:cubicBezTo>
                      <a:pt x="25" y="263"/>
                      <a:pt x="32" y="265"/>
                      <a:pt x="41" y="265"/>
                    </a:cubicBezTo>
                    <a:cubicBezTo>
                      <a:pt x="49" y="265"/>
                      <a:pt x="59" y="263"/>
                      <a:pt x="69" y="257"/>
                    </a:cubicBezTo>
                    <a:cubicBezTo>
                      <a:pt x="69" y="257"/>
                      <a:pt x="108" y="208"/>
                      <a:pt x="178" y="158"/>
                    </a:cubicBezTo>
                    <a:cubicBezTo>
                      <a:pt x="207" y="139"/>
                      <a:pt x="247" y="109"/>
                      <a:pt x="287" y="99"/>
                    </a:cubicBezTo>
                    <a:cubicBezTo>
                      <a:pt x="326" y="79"/>
                      <a:pt x="366" y="70"/>
                      <a:pt x="416" y="70"/>
                    </a:cubicBezTo>
                    <a:cubicBezTo>
                      <a:pt x="435" y="70"/>
                      <a:pt x="455" y="70"/>
                      <a:pt x="475" y="79"/>
                    </a:cubicBezTo>
                    <a:cubicBezTo>
                      <a:pt x="485" y="79"/>
                      <a:pt x="504" y="70"/>
                      <a:pt x="515" y="50"/>
                    </a:cubicBezTo>
                    <a:cubicBezTo>
                      <a:pt x="515" y="30"/>
                      <a:pt x="504" y="20"/>
                      <a:pt x="485" y="10"/>
                    </a:cubicBezTo>
                    <a:cubicBezTo>
                      <a:pt x="465" y="0"/>
                      <a:pt x="435" y="0"/>
                      <a:pt x="41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 name="Google Shape;545;p35">
                <a:extLst>
                  <a:ext uri="{FF2B5EF4-FFF2-40B4-BE49-F238E27FC236}">
                    <a16:creationId xmlns:a16="http://schemas.microsoft.com/office/drawing/2014/main" id="{6B7163C1-E648-A546-E632-D30D901DD90D}"/>
                  </a:ext>
                </a:extLst>
              </p:cNvPr>
              <p:cNvSpPr/>
              <p:nvPr/>
            </p:nvSpPr>
            <p:spPr>
              <a:xfrm>
                <a:off x="6571339" y="1392849"/>
                <a:ext cx="24846" cy="8935"/>
              </a:xfrm>
              <a:custGeom>
                <a:avLst/>
                <a:gdLst/>
                <a:ahLst/>
                <a:cxnLst/>
                <a:rect l="l" t="t" r="r" b="b"/>
                <a:pathLst>
                  <a:path w="406" h="146" extrusionOk="0">
                    <a:moveTo>
                      <a:pt x="178" y="0"/>
                    </a:moveTo>
                    <a:cubicBezTo>
                      <a:pt x="139" y="0"/>
                      <a:pt x="99" y="0"/>
                      <a:pt x="69" y="10"/>
                    </a:cubicBezTo>
                    <a:cubicBezTo>
                      <a:pt x="40" y="20"/>
                      <a:pt x="20" y="30"/>
                      <a:pt x="20" y="30"/>
                    </a:cubicBezTo>
                    <a:cubicBezTo>
                      <a:pt x="10" y="40"/>
                      <a:pt x="0" y="60"/>
                      <a:pt x="10" y="69"/>
                    </a:cubicBezTo>
                    <a:cubicBezTo>
                      <a:pt x="10" y="84"/>
                      <a:pt x="20" y="93"/>
                      <a:pt x="34" y="93"/>
                    </a:cubicBezTo>
                    <a:cubicBezTo>
                      <a:pt x="39" y="93"/>
                      <a:pt x="44" y="92"/>
                      <a:pt x="49" y="89"/>
                    </a:cubicBezTo>
                    <a:cubicBezTo>
                      <a:pt x="69" y="79"/>
                      <a:pt x="119" y="60"/>
                      <a:pt x="178" y="60"/>
                    </a:cubicBezTo>
                    <a:cubicBezTo>
                      <a:pt x="208" y="60"/>
                      <a:pt x="238" y="69"/>
                      <a:pt x="267" y="79"/>
                    </a:cubicBezTo>
                    <a:cubicBezTo>
                      <a:pt x="297" y="89"/>
                      <a:pt x="326" y="109"/>
                      <a:pt x="346" y="129"/>
                    </a:cubicBezTo>
                    <a:cubicBezTo>
                      <a:pt x="352" y="140"/>
                      <a:pt x="365" y="145"/>
                      <a:pt x="376" y="145"/>
                    </a:cubicBezTo>
                    <a:cubicBezTo>
                      <a:pt x="384" y="145"/>
                      <a:pt x="392" y="143"/>
                      <a:pt x="396" y="139"/>
                    </a:cubicBezTo>
                    <a:cubicBezTo>
                      <a:pt x="405" y="119"/>
                      <a:pt x="405" y="99"/>
                      <a:pt x="396" y="89"/>
                    </a:cubicBezTo>
                    <a:cubicBezTo>
                      <a:pt x="366" y="49"/>
                      <a:pt x="326" y="30"/>
                      <a:pt x="287" y="20"/>
                    </a:cubicBezTo>
                    <a:cubicBezTo>
                      <a:pt x="257" y="0"/>
                      <a:pt x="218" y="0"/>
                      <a:pt x="17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 name="Google Shape;546;p35">
                <a:extLst>
                  <a:ext uri="{FF2B5EF4-FFF2-40B4-BE49-F238E27FC236}">
                    <a16:creationId xmlns:a16="http://schemas.microsoft.com/office/drawing/2014/main" id="{1C2901F3-F5D8-CEC1-DA0E-67272224FE93}"/>
                  </a:ext>
                </a:extLst>
              </p:cNvPr>
              <p:cNvSpPr/>
              <p:nvPr/>
            </p:nvSpPr>
            <p:spPr>
              <a:xfrm>
                <a:off x="6994581" y="2951427"/>
                <a:ext cx="93326" cy="58382"/>
              </a:xfrm>
              <a:custGeom>
                <a:avLst/>
                <a:gdLst/>
                <a:ahLst/>
                <a:cxnLst/>
                <a:rect l="l" t="t" r="r" b="b"/>
                <a:pathLst>
                  <a:path w="1525" h="954" extrusionOk="0">
                    <a:moveTo>
                      <a:pt x="1082" y="1"/>
                    </a:moveTo>
                    <a:cubicBezTo>
                      <a:pt x="814" y="1"/>
                      <a:pt x="414" y="186"/>
                      <a:pt x="1" y="626"/>
                    </a:cubicBezTo>
                    <a:lnTo>
                      <a:pt x="654" y="953"/>
                    </a:lnTo>
                    <a:cubicBezTo>
                      <a:pt x="654" y="953"/>
                      <a:pt x="1524" y="349"/>
                      <a:pt x="1357" y="112"/>
                    </a:cubicBezTo>
                    <a:cubicBezTo>
                      <a:pt x="1301" y="40"/>
                      <a:pt x="1205" y="1"/>
                      <a:pt x="1082" y="1"/>
                    </a:cubicBez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47" name="Google Shape;547;p35">
                <a:extLst>
                  <a:ext uri="{FF2B5EF4-FFF2-40B4-BE49-F238E27FC236}">
                    <a16:creationId xmlns:a16="http://schemas.microsoft.com/office/drawing/2014/main" id="{DE693BA7-29C5-EF54-67EC-4AA8C6D85891}"/>
                  </a:ext>
                </a:extLst>
              </p:cNvPr>
              <p:cNvSpPr/>
              <p:nvPr/>
            </p:nvSpPr>
            <p:spPr>
              <a:xfrm>
                <a:off x="6992806" y="2949713"/>
                <a:ext cx="87268" cy="61687"/>
              </a:xfrm>
              <a:custGeom>
                <a:avLst/>
                <a:gdLst/>
                <a:ahLst/>
                <a:cxnLst/>
                <a:rect l="l" t="t" r="r" b="b"/>
                <a:pathLst>
                  <a:path w="1426" h="1008" extrusionOk="0">
                    <a:moveTo>
                      <a:pt x="1109" y="1"/>
                    </a:moveTo>
                    <a:cubicBezTo>
                      <a:pt x="970" y="1"/>
                      <a:pt x="801" y="51"/>
                      <a:pt x="614" y="150"/>
                    </a:cubicBezTo>
                    <a:cubicBezTo>
                      <a:pt x="425" y="258"/>
                      <a:pt x="218" y="417"/>
                      <a:pt x="10" y="634"/>
                    </a:cubicBezTo>
                    <a:cubicBezTo>
                      <a:pt x="0" y="645"/>
                      <a:pt x="0" y="664"/>
                      <a:pt x="10" y="674"/>
                    </a:cubicBezTo>
                    <a:cubicBezTo>
                      <a:pt x="15" y="679"/>
                      <a:pt x="20" y="682"/>
                      <a:pt x="25" y="682"/>
                    </a:cubicBezTo>
                    <a:cubicBezTo>
                      <a:pt x="30" y="682"/>
                      <a:pt x="35" y="679"/>
                      <a:pt x="40" y="674"/>
                    </a:cubicBezTo>
                    <a:cubicBezTo>
                      <a:pt x="247" y="456"/>
                      <a:pt x="456" y="298"/>
                      <a:pt x="634" y="199"/>
                    </a:cubicBezTo>
                    <a:cubicBezTo>
                      <a:pt x="812" y="100"/>
                      <a:pt x="980" y="51"/>
                      <a:pt x="1109" y="51"/>
                    </a:cubicBezTo>
                    <a:cubicBezTo>
                      <a:pt x="1168" y="51"/>
                      <a:pt x="1217" y="60"/>
                      <a:pt x="1257" y="80"/>
                    </a:cubicBezTo>
                    <a:cubicBezTo>
                      <a:pt x="1307" y="100"/>
                      <a:pt x="1336" y="130"/>
                      <a:pt x="1356" y="159"/>
                    </a:cubicBezTo>
                    <a:cubicBezTo>
                      <a:pt x="1375" y="179"/>
                      <a:pt x="1375" y="189"/>
                      <a:pt x="1375" y="219"/>
                    </a:cubicBezTo>
                    <a:cubicBezTo>
                      <a:pt x="1375" y="238"/>
                      <a:pt x="1366" y="278"/>
                      <a:pt x="1346" y="318"/>
                    </a:cubicBezTo>
                    <a:cubicBezTo>
                      <a:pt x="1316" y="377"/>
                      <a:pt x="1257" y="447"/>
                      <a:pt x="1188" y="526"/>
                    </a:cubicBezTo>
                    <a:cubicBezTo>
                      <a:pt x="1089" y="634"/>
                      <a:pt x="950" y="744"/>
                      <a:pt x="851" y="823"/>
                    </a:cubicBezTo>
                    <a:cubicBezTo>
                      <a:pt x="801" y="862"/>
                      <a:pt x="752" y="902"/>
                      <a:pt x="722" y="922"/>
                    </a:cubicBezTo>
                    <a:cubicBezTo>
                      <a:pt x="702" y="931"/>
                      <a:pt x="693" y="941"/>
                      <a:pt x="683" y="951"/>
                    </a:cubicBezTo>
                    <a:cubicBezTo>
                      <a:pt x="683" y="951"/>
                      <a:pt x="673" y="951"/>
                      <a:pt x="673" y="961"/>
                    </a:cubicBezTo>
                    <a:cubicBezTo>
                      <a:pt x="663" y="971"/>
                      <a:pt x="653" y="981"/>
                      <a:pt x="663" y="991"/>
                    </a:cubicBezTo>
                    <a:cubicBezTo>
                      <a:pt x="669" y="1002"/>
                      <a:pt x="678" y="1007"/>
                      <a:pt x="687" y="1007"/>
                    </a:cubicBezTo>
                    <a:cubicBezTo>
                      <a:pt x="693" y="1007"/>
                      <a:pt x="699" y="1005"/>
                      <a:pt x="702" y="1001"/>
                    </a:cubicBezTo>
                    <a:cubicBezTo>
                      <a:pt x="702" y="1001"/>
                      <a:pt x="881" y="872"/>
                      <a:pt x="1059" y="713"/>
                    </a:cubicBezTo>
                    <a:cubicBezTo>
                      <a:pt x="1158" y="634"/>
                      <a:pt x="1247" y="546"/>
                      <a:pt x="1316" y="466"/>
                    </a:cubicBezTo>
                    <a:cubicBezTo>
                      <a:pt x="1346" y="417"/>
                      <a:pt x="1375" y="377"/>
                      <a:pt x="1395" y="337"/>
                    </a:cubicBezTo>
                    <a:cubicBezTo>
                      <a:pt x="1415" y="298"/>
                      <a:pt x="1425" y="258"/>
                      <a:pt x="1425" y="219"/>
                    </a:cubicBezTo>
                    <a:cubicBezTo>
                      <a:pt x="1425" y="179"/>
                      <a:pt x="1425" y="150"/>
                      <a:pt x="1405" y="130"/>
                    </a:cubicBezTo>
                    <a:cubicBezTo>
                      <a:pt x="1375" y="90"/>
                      <a:pt x="1326" y="51"/>
                      <a:pt x="1276" y="31"/>
                    </a:cubicBezTo>
                    <a:cubicBezTo>
                      <a:pt x="1227" y="11"/>
                      <a:pt x="1168" y="1"/>
                      <a:pt x="110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 name="Google Shape;548;p35">
                <a:extLst>
                  <a:ext uri="{FF2B5EF4-FFF2-40B4-BE49-F238E27FC236}">
                    <a16:creationId xmlns:a16="http://schemas.microsoft.com/office/drawing/2014/main" id="{2A59958B-8343-2B4C-68DD-0CEDC7097575}"/>
                  </a:ext>
                </a:extLst>
              </p:cNvPr>
              <p:cNvSpPr/>
              <p:nvPr/>
            </p:nvSpPr>
            <p:spPr>
              <a:xfrm>
                <a:off x="6985524" y="2909384"/>
                <a:ext cx="87390" cy="43450"/>
              </a:xfrm>
              <a:custGeom>
                <a:avLst/>
                <a:gdLst/>
                <a:ahLst/>
                <a:cxnLst/>
                <a:rect l="l" t="t" r="r" b="b"/>
                <a:pathLst>
                  <a:path w="1428" h="710" extrusionOk="0">
                    <a:moveTo>
                      <a:pt x="1005" y="0"/>
                    </a:moveTo>
                    <a:cubicBezTo>
                      <a:pt x="773" y="0"/>
                      <a:pt x="419" y="153"/>
                      <a:pt x="1" y="552"/>
                    </a:cubicBezTo>
                    <a:lnTo>
                      <a:pt x="1049" y="710"/>
                    </a:lnTo>
                    <a:cubicBezTo>
                      <a:pt x="1428" y="337"/>
                      <a:pt x="1350" y="0"/>
                      <a:pt x="1005" y="0"/>
                    </a:cubicBez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49" name="Google Shape;549;p35">
                <a:extLst>
                  <a:ext uri="{FF2B5EF4-FFF2-40B4-BE49-F238E27FC236}">
                    <a16:creationId xmlns:a16="http://schemas.microsoft.com/office/drawing/2014/main" id="{3E7B87B7-AD48-BC60-FA8B-4768E5F34989}"/>
                  </a:ext>
                </a:extLst>
              </p:cNvPr>
              <p:cNvSpPr/>
              <p:nvPr/>
            </p:nvSpPr>
            <p:spPr>
              <a:xfrm>
                <a:off x="6983688" y="2907977"/>
                <a:ext cx="83045" cy="46510"/>
              </a:xfrm>
              <a:custGeom>
                <a:avLst/>
                <a:gdLst/>
                <a:ahLst/>
                <a:cxnLst/>
                <a:rect l="l" t="t" r="r" b="b"/>
                <a:pathLst>
                  <a:path w="1357" h="760" extrusionOk="0">
                    <a:moveTo>
                      <a:pt x="1040" y="1"/>
                    </a:moveTo>
                    <a:cubicBezTo>
                      <a:pt x="911" y="1"/>
                      <a:pt x="763" y="40"/>
                      <a:pt x="594" y="129"/>
                    </a:cubicBezTo>
                    <a:cubicBezTo>
                      <a:pt x="416" y="218"/>
                      <a:pt x="218" y="357"/>
                      <a:pt x="11" y="555"/>
                    </a:cubicBezTo>
                    <a:cubicBezTo>
                      <a:pt x="0" y="564"/>
                      <a:pt x="0" y="575"/>
                      <a:pt x="11" y="594"/>
                    </a:cubicBezTo>
                    <a:cubicBezTo>
                      <a:pt x="16" y="599"/>
                      <a:pt x="23" y="601"/>
                      <a:pt x="30" y="601"/>
                    </a:cubicBezTo>
                    <a:cubicBezTo>
                      <a:pt x="38" y="601"/>
                      <a:pt x="45" y="599"/>
                      <a:pt x="50" y="594"/>
                    </a:cubicBezTo>
                    <a:cubicBezTo>
                      <a:pt x="258" y="396"/>
                      <a:pt x="446" y="258"/>
                      <a:pt x="614" y="168"/>
                    </a:cubicBezTo>
                    <a:cubicBezTo>
                      <a:pt x="783" y="89"/>
                      <a:pt x="921" y="50"/>
                      <a:pt x="1040" y="50"/>
                    </a:cubicBezTo>
                    <a:cubicBezTo>
                      <a:pt x="1119" y="50"/>
                      <a:pt x="1188" y="69"/>
                      <a:pt x="1238" y="109"/>
                    </a:cubicBezTo>
                    <a:cubicBezTo>
                      <a:pt x="1258" y="129"/>
                      <a:pt x="1277" y="149"/>
                      <a:pt x="1287" y="179"/>
                    </a:cubicBezTo>
                    <a:cubicBezTo>
                      <a:pt x="1297" y="208"/>
                      <a:pt x="1307" y="238"/>
                      <a:pt x="1307" y="267"/>
                    </a:cubicBezTo>
                    <a:cubicBezTo>
                      <a:pt x="1307" y="327"/>
                      <a:pt x="1287" y="396"/>
                      <a:pt x="1247" y="476"/>
                    </a:cubicBezTo>
                    <a:cubicBezTo>
                      <a:pt x="1208" y="544"/>
                      <a:pt x="1148" y="634"/>
                      <a:pt x="1060" y="713"/>
                    </a:cubicBezTo>
                    <a:cubicBezTo>
                      <a:pt x="1049" y="723"/>
                      <a:pt x="1049" y="742"/>
                      <a:pt x="1060" y="753"/>
                    </a:cubicBezTo>
                    <a:cubicBezTo>
                      <a:pt x="1064" y="757"/>
                      <a:pt x="1072" y="760"/>
                      <a:pt x="1079" y="760"/>
                    </a:cubicBezTo>
                    <a:cubicBezTo>
                      <a:pt x="1087" y="760"/>
                      <a:pt x="1094" y="757"/>
                      <a:pt x="1099" y="753"/>
                    </a:cubicBezTo>
                    <a:cubicBezTo>
                      <a:pt x="1188" y="663"/>
                      <a:pt x="1247" y="584"/>
                      <a:pt x="1287" y="495"/>
                    </a:cubicBezTo>
                    <a:cubicBezTo>
                      <a:pt x="1337" y="416"/>
                      <a:pt x="1357" y="337"/>
                      <a:pt x="1357" y="267"/>
                    </a:cubicBezTo>
                    <a:cubicBezTo>
                      <a:pt x="1357" y="228"/>
                      <a:pt x="1346" y="188"/>
                      <a:pt x="1337" y="159"/>
                    </a:cubicBezTo>
                    <a:cubicBezTo>
                      <a:pt x="1317" y="109"/>
                      <a:pt x="1277" y="69"/>
                      <a:pt x="1218" y="40"/>
                    </a:cubicBezTo>
                    <a:cubicBezTo>
                      <a:pt x="1168" y="10"/>
                      <a:pt x="1109" y="1"/>
                      <a:pt x="104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0" name="Google Shape;550;p35">
                <a:extLst>
                  <a:ext uri="{FF2B5EF4-FFF2-40B4-BE49-F238E27FC236}">
                    <a16:creationId xmlns:a16="http://schemas.microsoft.com/office/drawing/2014/main" id="{1DC14815-67A5-8820-1109-11A9FFC87724}"/>
                  </a:ext>
                </a:extLst>
              </p:cNvPr>
              <p:cNvSpPr/>
              <p:nvPr/>
            </p:nvSpPr>
            <p:spPr>
              <a:xfrm>
                <a:off x="6978853" y="2870340"/>
                <a:ext cx="79006" cy="40696"/>
              </a:xfrm>
              <a:custGeom>
                <a:avLst/>
                <a:gdLst/>
                <a:ahLst/>
                <a:cxnLst/>
                <a:rect l="l" t="t" r="r" b="b"/>
                <a:pathLst>
                  <a:path w="1291" h="665" extrusionOk="0">
                    <a:moveTo>
                      <a:pt x="900" y="0"/>
                    </a:moveTo>
                    <a:cubicBezTo>
                      <a:pt x="689" y="0"/>
                      <a:pt x="371" y="134"/>
                      <a:pt x="0" y="477"/>
                    </a:cubicBezTo>
                    <a:lnTo>
                      <a:pt x="921" y="665"/>
                    </a:lnTo>
                    <a:cubicBezTo>
                      <a:pt x="1290" y="307"/>
                      <a:pt x="1218" y="0"/>
                      <a:pt x="900" y="0"/>
                    </a:cubicBez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51" name="Google Shape;551;p35">
                <a:extLst>
                  <a:ext uri="{FF2B5EF4-FFF2-40B4-BE49-F238E27FC236}">
                    <a16:creationId xmlns:a16="http://schemas.microsoft.com/office/drawing/2014/main" id="{485BB3C2-A00A-5380-CFB7-28B3F1907D58}"/>
                  </a:ext>
                </a:extLst>
              </p:cNvPr>
              <p:cNvSpPr/>
              <p:nvPr/>
            </p:nvSpPr>
            <p:spPr>
              <a:xfrm>
                <a:off x="6977078" y="2868627"/>
                <a:ext cx="75151" cy="44123"/>
              </a:xfrm>
              <a:custGeom>
                <a:avLst/>
                <a:gdLst/>
                <a:ahLst/>
                <a:cxnLst/>
                <a:rect l="l" t="t" r="r" b="b"/>
                <a:pathLst>
                  <a:path w="1228" h="721" extrusionOk="0">
                    <a:moveTo>
                      <a:pt x="930" y="0"/>
                    </a:moveTo>
                    <a:cubicBezTo>
                      <a:pt x="811" y="0"/>
                      <a:pt x="682" y="40"/>
                      <a:pt x="524" y="119"/>
                    </a:cubicBezTo>
                    <a:cubicBezTo>
                      <a:pt x="366" y="198"/>
                      <a:pt x="198" y="317"/>
                      <a:pt x="10" y="485"/>
                    </a:cubicBezTo>
                    <a:cubicBezTo>
                      <a:pt x="0" y="495"/>
                      <a:pt x="0" y="515"/>
                      <a:pt x="10" y="525"/>
                    </a:cubicBezTo>
                    <a:cubicBezTo>
                      <a:pt x="15" y="530"/>
                      <a:pt x="22" y="532"/>
                      <a:pt x="30" y="532"/>
                    </a:cubicBezTo>
                    <a:cubicBezTo>
                      <a:pt x="37" y="532"/>
                      <a:pt x="44" y="530"/>
                      <a:pt x="49" y="525"/>
                    </a:cubicBezTo>
                    <a:cubicBezTo>
                      <a:pt x="227" y="356"/>
                      <a:pt x="396" y="238"/>
                      <a:pt x="544" y="169"/>
                    </a:cubicBezTo>
                    <a:cubicBezTo>
                      <a:pt x="693" y="89"/>
                      <a:pt x="821" y="59"/>
                      <a:pt x="930" y="59"/>
                    </a:cubicBezTo>
                    <a:cubicBezTo>
                      <a:pt x="1009" y="59"/>
                      <a:pt x="1069" y="79"/>
                      <a:pt x="1108" y="109"/>
                    </a:cubicBezTo>
                    <a:cubicBezTo>
                      <a:pt x="1128" y="129"/>
                      <a:pt x="1148" y="149"/>
                      <a:pt x="1157" y="178"/>
                    </a:cubicBezTo>
                    <a:cubicBezTo>
                      <a:pt x="1168" y="198"/>
                      <a:pt x="1168" y="228"/>
                      <a:pt x="1168" y="257"/>
                    </a:cubicBezTo>
                    <a:cubicBezTo>
                      <a:pt x="1168" y="307"/>
                      <a:pt x="1157" y="376"/>
                      <a:pt x="1118" y="446"/>
                    </a:cubicBezTo>
                    <a:cubicBezTo>
                      <a:pt x="1078" y="515"/>
                      <a:pt x="1019" y="594"/>
                      <a:pt x="930" y="673"/>
                    </a:cubicBezTo>
                    <a:cubicBezTo>
                      <a:pt x="920" y="683"/>
                      <a:pt x="920" y="703"/>
                      <a:pt x="930" y="712"/>
                    </a:cubicBezTo>
                    <a:cubicBezTo>
                      <a:pt x="935" y="718"/>
                      <a:pt x="942" y="720"/>
                      <a:pt x="950" y="720"/>
                    </a:cubicBezTo>
                    <a:cubicBezTo>
                      <a:pt x="957" y="720"/>
                      <a:pt x="965" y="718"/>
                      <a:pt x="970" y="712"/>
                    </a:cubicBezTo>
                    <a:cubicBezTo>
                      <a:pt x="1058" y="633"/>
                      <a:pt x="1118" y="545"/>
                      <a:pt x="1157" y="475"/>
                    </a:cubicBezTo>
                    <a:cubicBezTo>
                      <a:pt x="1207" y="396"/>
                      <a:pt x="1227" y="317"/>
                      <a:pt x="1227" y="257"/>
                    </a:cubicBezTo>
                    <a:cubicBezTo>
                      <a:pt x="1227" y="218"/>
                      <a:pt x="1217" y="188"/>
                      <a:pt x="1207" y="149"/>
                    </a:cubicBezTo>
                    <a:cubicBezTo>
                      <a:pt x="1187" y="109"/>
                      <a:pt x="1148" y="70"/>
                      <a:pt x="1098" y="40"/>
                    </a:cubicBezTo>
                    <a:cubicBezTo>
                      <a:pt x="1049" y="20"/>
                      <a:pt x="990" y="0"/>
                      <a:pt x="9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2" name="Google Shape;552;p35">
                <a:extLst>
                  <a:ext uri="{FF2B5EF4-FFF2-40B4-BE49-F238E27FC236}">
                    <a16:creationId xmlns:a16="http://schemas.microsoft.com/office/drawing/2014/main" id="{3C26166E-73CF-567A-083C-65544E6C362C}"/>
                  </a:ext>
                </a:extLst>
              </p:cNvPr>
              <p:cNvSpPr/>
              <p:nvPr/>
            </p:nvSpPr>
            <p:spPr>
              <a:xfrm>
                <a:off x="6975855" y="2833010"/>
                <a:ext cx="62115" cy="41675"/>
              </a:xfrm>
              <a:custGeom>
                <a:avLst/>
                <a:gdLst/>
                <a:ahLst/>
                <a:cxnLst/>
                <a:rect l="l" t="t" r="r" b="b"/>
                <a:pathLst>
                  <a:path w="1015" h="681" extrusionOk="0">
                    <a:moveTo>
                      <a:pt x="647" y="1"/>
                    </a:moveTo>
                    <a:cubicBezTo>
                      <a:pt x="486" y="1"/>
                      <a:pt x="259" y="94"/>
                      <a:pt x="0" y="325"/>
                    </a:cubicBezTo>
                    <a:lnTo>
                      <a:pt x="643" y="681"/>
                    </a:lnTo>
                    <a:cubicBezTo>
                      <a:pt x="1015" y="316"/>
                      <a:pt x="943" y="1"/>
                      <a:pt x="647" y="1"/>
                    </a:cubicBez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53" name="Google Shape;553;p35">
                <a:extLst>
                  <a:ext uri="{FF2B5EF4-FFF2-40B4-BE49-F238E27FC236}">
                    <a16:creationId xmlns:a16="http://schemas.microsoft.com/office/drawing/2014/main" id="{30521996-20DE-016E-778D-675480DDE11E}"/>
                  </a:ext>
                </a:extLst>
              </p:cNvPr>
              <p:cNvSpPr/>
              <p:nvPr/>
            </p:nvSpPr>
            <p:spPr>
              <a:xfrm>
                <a:off x="6974019" y="2831663"/>
                <a:ext cx="58199" cy="44735"/>
              </a:xfrm>
              <a:custGeom>
                <a:avLst/>
                <a:gdLst/>
                <a:ahLst/>
                <a:cxnLst/>
                <a:rect l="l" t="t" r="r" b="b"/>
                <a:pathLst>
                  <a:path w="951" h="731" extrusionOk="0">
                    <a:moveTo>
                      <a:pt x="683" y="1"/>
                    </a:moveTo>
                    <a:cubicBezTo>
                      <a:pt x="594" y="1"/>
                      <a:pt x="495" y="21"/>
                      <a:pt x="376" y="80"/>
                    </a:cubicBezTo>
                    <a:cubicBezTo>
                      <a:pt x="268" y="129"/>
                      <a:pt x="149" y="208"/>
                      <a:pt x="10" y="327"/>
                    </a:cubicBezTo>
                    <a:cubicBezTo>
                      <a:pt x="0" y="337"/>
                      <a:pt x="0" y="357"/>
                      <a:pt x="10" y="367"/>
                    </a:cubicBezTo>
                    <a:cubicBezTo>
                      <a:pt x="15" y="372"/>
                      <a:pt x="23" y="374"/>
                      <a:pt x="30" y="374"/>
                    </a:cubicBezTo>
                    <a:cubicBezTo>
                      <a:pt x="37" y="374"/>
                      <a:pt x="45" y="372"/>
                      <a:pt x="50" y="367"/>
                    </a:cubicBezTo>
                    <a:cubicBezTo>
                      <a:pt x="178" y="258"/>
                      <a:pt x="297" y="169"/>
                      <a:pt x="406" y="120"/>
                    </a:cubicBezTo>
                    <a:cubicBezTo>
                      <a:pt x="505" y="70"/>
                      <a:pt x="604" y="50"/>
                      <a:pt x="683" y="50"/>
                    </a:cubicBezTo>
                    <a:cubicBezTo>
                      <a:pt x="713" y="50"/>
                      <a:pt x="752" y="50"/>
                      <a:pt x="772" y="60"/>
                    </a:cubicBezTo>
                    <a:cubicBezTo>
                      <a:pt x="812" y="80"/>
                      <a:pt x="851" y="100"/>
                      <a:pt x="871" y="129"/>
                    </a:cubicBezTo>
                    <a:cubicBezTo>
                      <a:pt x="891" y="159"/>
                      <a:pt x="901" y="199"/>
                      <a:pt x="901" y="248"/>
                    </a:cubicBezTo>
                    <a:cubicBezTo>
                      <a:pt x="901" y="307"/>
                      <a:pt x="881" y="367"/>
                      <a:pt x="842" y="446"/>
                    </a:cubicBezTo>
                    <a:cubicBezTo>
                      <a:pt x="802" y="515"/>
                      <a:pt x="743" y="604"/>
                      <a:pt x="653" y="683"/>
                    </a:cubicBezTo>
                    <a:cubicBezTo>
                      <a:pt x="644" y="693"/>
                      <a:pt x="644" y="713"/>
                      <a:pt x="653" y="723"/>
                    </a:cubicBezTo>
                    <a:cubicBezTo>
                      <a:pt x="658" y="728"/>
                      <a:pt x="666" y="730"/>
                      <a:pt x="673" y="730"/>
                    </a:cubicBezTo>
                    <a:cubicBezTo>
                      <a:pt x="681" y="730"/>
                      <a:pt x="688" y="728"/>
                      <a:pt x="693" y="723"/>
                    </a:cubicBezTo>
                    <a:cubicBezTo>
                      <a:pt x="782" y="634"/>
                      <a:pt x="851" y="545"/>
                      <a:pt x="891" y="465"/>
                    </a:cubicBezTo>
                    <a:cubicBezTo>
                      <a:pt x="930" y="386"/>
                      <a:pt x="950" y="317"/>
                      <a:pt x="950" y="248"/>
                    </a:cubicBezTo>
                    <a:cubicBezTo>
                      <a:pt x="950" y="208"/>
                      <a:pt x="950" y="179"/>
                      <a:pt x="930" y="149"/>
                    </a:cubicBezTo>
                    <a:cubicBezTo>
                      <a:pt x="921" y="100"/>
                      <a:pt x="881" y="60"/>
                      <a:pt x="842" y="40"/>
                    </a:cubicBezTo>
                    <a:cubicBezTo>
                      <a:pt x="792" y="10"/>
                      <a:pt x="743" y="1"/>
                      <a:pt x="6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 name="Google Shape;554;p35">
                <a:extLst>
                  <a:ext uri="{FF2B5EF4-FFF2-40B4-BE49-F238E27FC236}">
                    <a16:creationId xmlns:a16="http://schemas.microsoft.com/office/drawing/2014/main" id="{DFB1927F-21F8-2355-B9BC-EDF9DCDD4C04}"/>
                  </a:ext>
                </a:extLst>
              </p:cNvPr>
              <p:cNvSpPr/>
              <p:nvPr/>
            </p:nvSpPr>
            <p:spPr>
              <a:xfrm>
                <a:off x="7022732" y="2821994"/>
                <a:ext cx="88186" cy="149200"/>
              </a:xfrm>
              <a:custGeom>
                <a:avLst/>
                <a:gdLst/>
                <a:ahLst/>
                <a:cxnLst/>
                <a:rect l="l" t="t" r="r" b="b"/>
                <a:pathLst>
                  <a:path w="1441" h="2438" extrusionOk="0">
                    <a:moveTo>
                      <a:pt x="669" y="0"/>
                    </a:moveTo>
                    <a:lnTo>
                      <a:pt x="669" y="0"/>
                    </a:lnTo>
                    <a:cubicBezTo>
                      <a:pt x="382" y="495"/>
                      <a:pt x="877" y="1336"/>
                      <a:pt x="877" y="1336"/>
                    </a:cubicBezTo>
                    <a:cubicBezTo>
                      <a:pt x="0" y="1963"/>
                      <a:pt x="29" y="2437"/>
                      <a:pt x="459" y="2437"/>
                    </a:cubicBezTo>
                    <a:cubicBezTo>
                      <a:pt x="694" y="2437"/>
                      <a:pt x="1049" y="2295"/>
                      <a:pt x="1441" y="1960"/>
                    </a:cubicBezTo>
                    <a:lnTo>
                      <a:pt x="669" y="0"/>
                    </a:ln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55" name="Google Shape;555;p35">
                <a:extLst>
                  <a:ext uri="{FF2B5EF4-FFF2-40B4-BE49-F238E27FC236}">
                    <a16:creationId xmlns:a16="http://schemas.microsoft.com/office/drawing/2014/main" id="{87A1D5C0-8394-4EB8-0AF0-C3DCACC97E10}"/>
                  </a:ext>
                </a:extLst>
              </p:cNvPr>
              <p:cNvSpPr/>
              <p:nvPr/>
            </p:nvSpPr>
            <p:spPr>
              <a:xfrm>
                <a:off x="7031544" y="2820342"/>
                <a:ext cx="81209" cy="152504"/>
              </a:xfrm>
              <a:custGeom>
                <a:avLst/>
                <a:gdLst/>
                <a:ahLst/>
                <a:cxnLst/>
                <a:rect l="l" t="t" r="r" b="b"/>
                <a:pathLst>
                  <a:path w="1327" h="2492" extrusionOk="0">
                    <a:moveTo>
                      <a:pt x="519" y="1"/>
                    </a:moveTo>
                    <a:cubicBezTo>
                      <a:pt x="512" y="1"/>
                      <a:pt x="505" y="6"/>
                      <a:pt x="505" y="17"/>
                    </a:cubicBezTo>
                    <a:cubicBezTo>
                      <a:pt x="436" y="126"/>
                      <a:pt x="416" y="265"/>
                      <a:pt x="406" y="393"/>
                    </a:cubicBezTo>
                    <a:cubicBezTo>
                      <a:pt x="416" y="631"/>
                      <a:pt x="485" y="868"/>
                      <a:pt x="564" y="1057"/>
                    </a:cubicBezTo>
                    <a:cubicBezTo>
                      <a:pt x="617" y="1198"/>
                      <a:pt x="674" y="1305"/>
                      <a:pt x="700" y="1350"/>
                    </a:cubicBezTo>
                    <a:lnTo>
                      <a:pt x="700" y="1350"/>
                    </a:lnTo>
                    <a:cubicBezTo>
                      <a:pt x="455" y="1531"/>
                      <a:pt x="284" y="1695"/>
                      <a:pt x="168" y="1848"/>
                    </a:cubicBezTo>
                    <a:cubicBezTo>
                      <a:pt x="109" y="1917"/>
                      <a:pt x="69" y="1987"/>
                      <a:pt x="40" y="2056"/>
                    </a:cubicBezTo>
                    <a:cubicBezTo>
                      <a:pt x="10" y="2125"/>
                      <a:pt x="1" y="2185"/>
                      <a:pt x="1" y="2234"/>
                    </a:cubicBezTo>
                    <a:cubicBezTo>
                      <a:pt x="1" y="2273"/>
                      <a:pt x="10" y="2313"/>
                      <a:pt x="20" y="2343"/>
                    </a:cubicBezTo>
                    <a:cubicBezTo>
                      <a:pt x="40" y="2392"/>
                      <a:pt x="80" y="2432"/>
                      <a:pt x="129" y="2451"/>
                    </a:cubicBezTo>
                    <a:cubicBezTo>
                      <a:pt x="179" y="2482"/>
                      <a:pt x="248" y="2491"/>
                      <a:pt x="317" y="2491"/>
                    </a:cubicBezTo>
                    <a:cubicBezTo>
                      <a:pt x="436" y="2491"/>
                      <a:pt x="584" y="2451"/>
                      <a:pt x="753" y="2372"/>
                    </a:cubicBezTo>
                    <a:cubicBezTo>
                      <a:pt x="920" y="2293"/>
                      <a:pt x="1109" y="2174"/>
                      <a:pt x="1307" y="2007"/>
                    </a:cubicBezTo>
                    <a:cubicBezTo>
                      <a:pt x="1316" y="1996"/>
                      <a:pt x="1327" y="1976"/>
                      <a:pt x="1316" y="1967"/>
                    </a:cubicBezTo>
                    <a:cubicBezTo>
                      <a:pt x="1312" y="1962"/>
                      <a:pt x="1304" y="1959"/>
                      <a:pt x="1297" y="1959"/>
                    </a:cubicBezTo>
                    <a:cubicBezTo>
                      <a:pt x="1289" y="1959"/>
                      <a:pt x="1282" y="1962"/>
                      <a:pt x="1277" y="1967"/>
                    </a:cubicBezTo>
                    <a:cubicBezTo>
                      <a:pt x="1079" y="2135"/>
                      <a:pt x="901" y="2254"/>
                      <a:pt x="733" y="2333"/>
                    </a:cubicBezTo>
                    <a:cubicBezTo>
                      <a:pt x="575" y="2402"/>
                      <a:pt x="426" y="2442"/>
                      <a:pt x="317" y="2442"/>
                    </a:cubicBezTo>
                    <a:cubicBezTo>
                      <a:pt x="228" y="2442"/>
                      <a:pt x="159" y="2422"/>
                      <a:pt x="119" y="2383"/>
                    </a:cubicBezTo>
                    <a:cubicBezTo>
                      <a:pt x="100" y="2363"/>
                      <a:pt x="80" y="2343"/>
                      <a:pt x="69" y="2323"/>
                    </a:cubicBezTo>
                    <a:cubicBezTo>
                      <a:pt x="60" y="2293"/>
                      <a:pt x="50" y="2264"/>
                      <a:pt x="50" y="2234"/>
                    </a:cubicBezTo>
                    <a:cubicBezTo>
                      <a:pt x="50" y="2185"/>
                      <a:pt x="60" y="2135"/>
                      <a:pt x="89" y="2075"/>
                    </a:cubicBezTo>
                    <a:cubicBezTo>
                      <a:pt x="129" y="1987"/>
                      <a:pt x="199" y="1878"/>
                      <a:pt x="307" y="1759"/>
                    </a:cubicBezTo>
                    <a:cubicBezTo>
                      <a:pt x="416" y="1640"/>
                      <a:pt x="564" y="1512"/>
                      <a:pt x="753" y="1383"/>
                    </a:cubicBezTo>
                    <a:cubicBezTo>
                      <a:pt x="762" y="1373"/>
                      <a:pt x="762" y="1353"/>
                      <a:pt x="753" y="1343"/>
                    </a:cubicBezTo>
                    <a:cubicBezTo>
                      <a:pt x="742" y="1334"/>
                      <a:pt x="674" y="1205"/>
                      <a:pt x="604" y="1017"/>
                    </a:cubicBezTo>
                    <a:cubicBezTo>
                      <a:pt x="535" y="839"/>
                      <a:pt x="465" y="611"/>
                      <a:pt x="465" y="393"/>
                    </a:cubicBezTo>
                    <a:cubicBezTo>
                      <a:pt x="465" y="265"/>
                      <a:pt x="485" y="146"/>
                      <a:pt x="544" y="37"/>
                    </a:cubicBezTo>
                    <a:cubicBezTo>
                      <a:pt x="555" y="27"/>
                      <a:pt x="555" y="8"/>
                      <a:pt x="535" y="8"/>
                    </a:cubicBezTo>
                    <a:cubicBezTo>
                      <a:pt x="531" y="3"/>
                      <a:pt x="525" y="1"/>
                      <a:pt x="51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nvGrpSpPr>
              <p:cNvPr id="56" name="Google Shape;556;p35">
                <a:extLst>
                  <a:ext uri="{FF2B5EF4-FFF2-40B4-BE49-F238E27FC236}">
                    <a16:creationId xmlns:a16="http://schemas.microsoft.com/office/drawing/2014/main" id="{E80A2330-28D3-A3CD-5086-9B665D6D45D3}"/>
                  </a:ext>
                </a:extLst>
              </p:cNvPr>
              <p:cNvGrpSpPr/>
              <p:nvPr/>
            </p:nvGrpSpPr>
            <p:grpSpPr>
              <a:xfrm>
                <a:off x="5898473" y="1517325"/>
                <a:ext cx="1167648" cy="2765943"/>
                <a:chOff x="5898473" y="1517325"/>
                <a:chExt cx="1167648" cy="2765943"/>
              </a:xfrm>
            </p:grpSpPr>
            <p:sp>
              <p:nvSpPr>
                <p:cNvPr id="105" name="Google Shape;557;p35">
                  <a:extLst>
                    <a:ext uri="{FF2B5EF4-FFF2-40B4-BE49-F238E27FC236}">
                      <a16:creationId xmlns:a16="http://schemas.microsoft.com/office/drawing/2014/main" id="{CF649468-A40C-6458-AADA-6765AE4DBD76}"/>
                    </a:ext>
                  </a:extLst>
                </p:cNvPr>
                <p:cNvSpPr/>
                <p:nvPr/>
              </p:nvSpPr>
              <p:spPr>
                <a:xfrm>
                  <a:off x="6505919" y="2722059"/>
                  <a:ext cx="51528" cy="197484"/>
                </a:xfrm>
                <a:custGeom>
                  <a:avLst/>
                  <a:gdLst/>
                  <a:ahLst/>
                  <a:cxnLst/>
                  <a:rect l="l" t="t" r="r" b="b"/>
                  <a:pathLst>
                    <a:path w="842" h="3227" extrusionOk="0">
                      <a:moveTo>
                        <a:pt x="623" y="0"/>
                      </a:moveTo>
                      <a:cubicBezTo>
                        <a:pt x="604" y="0"/>
                        <a:pt x="594" y="11"/>
                        <a:pt x="594" y="30"/>
                      </a:cubicBezTo>
                      <a:lnTo>
                        <a:pt x="772" y="2504"/>
                      </a:lnTo>
                      <a:lnTo>
                        <a:pt x="772" y="2564"/>
                      </a:lnTo>
                      <a:cubicBezTo>
                        <a:pt x="772" y="2633"/>
                        <a:pt x="762" y="2762"/>
                        <a:pt x="693" y="2880"/>
                      </a:cubicBezTo>
                      <a:cubicBezTo>
                        <a:pt x="654" y="2940"/>
                        <a:pt x="604" y="2989"/>
                        <a:pt x="535" y="3039"/>
                      </a:cubicBezTo>
                      <a:cubicBezTo>
                        <a:pt x="472" y="3092"/>
                        <a:pt x="386" y="3129"/>
                        <a:pt x="284" y="3151"/>
                      </a:cubicBezTo>
                      <a:lnTo>
                        <a:pt x="284" y="3151"/>
                      </a:lnTo>
                      <a:lnTo>
                        <a:pt x="69" y="99"/>
                      </a:lnTo>
                      <a:cubicBezTo>
                        <a:pt x="62" y="83"/>
                        <a:pt x="53" y="67"/>
                        <a:pt x="40" y="67"/>
                      </a:cubicBezTo>
                      <a:cubicBezTo>
                        <a:pt x="37" y="67"/>
                        <a:pt x="33" y="68"/>
                        <a:pt x="30" y="70"/>
                      </a:cubicBezTo>
                      <a:cubicBezTo>
                        <a:pt x="10" y="70"/>
                        <a:pt x="0" y="79"/>
                        <a:pt x="0" y="99"/>
                      </a:cubicBezTo>
                      <a:lnTo>
                        <a:pt x="218" y="3197"/>
                      </a:lnTo>
                      <a:cubicBezTo>
                        <a:pt x="228" y="3206"/>
                        <a:pt x="228" y="3217"/>
                        <a:pt x="238" y="3217"/>
                      </a:cubicBezTo>
                      <a:cubicBezTo>
                        <a:pt x="247" y="3226"/>
                        <a:pt x="258" y="3226"/>
                        <a:pt x="267" y="3226"/>
                      </a:cubicBezTo>
                      <a:cubicBezTo>
                        <a:pt x="396" y="3197"/>
                        <a:pt x="495" y="3157"/>
                        <a:pt x="574" y="3098"/>
                      </a:cubicBezTo>
                      <a:cubicBezTo>
                        <a:pt x="693" y="3019"/>
                        <a:pt x="762" y="2910"/>
                        <a:pt x="792" y="2811"/>
                      </a:cubicBezTo>
                      <a:cubicBezTo>
                        <a:pt x="832" y="2712"/>
                        <a:pt x="841" y="2623"/>
                        <a:pt x="841" y="2564"/>
                      </a:cubicBezTo>
                      <a:cubicBezTo>
                        <a:pt x="841" y="2524"/>
                        <a:pt x="832" y="2494"/>
                        <a:pt x="832" y="2494"/>
                      </a:cubicBezTo>
                      <a:lnTo>
                        <a:pt x="654" y="30"/>
                      </a:lnTo>
                      <a:cubicBezTo>
                        <a:pt x="654" y="11"/>
                        <a:pt x="643" y="0"/>
                        <a:pt x="62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6" name="Google Shape;558;p35">
                  <a:extLst>
                    <a:ext uri="{FF2B5EF4-FFF2-40B4-BE49-F238E27FC236}">
                      <a16:creationId xmlns:a16="http://schemas.microsoft.com/office/drawing/2014/main" id="{F9E58F97-DA20-6D60-01DA-80337D4D7F2F}"/>
                    </a:ext>
                  </a:extLst>
                </p:cNvPr>
                <p:cNvSpPr/>
                <p:nvPr/>
              </p:nvSpPr>
              <p:spPr>
                <a:xfrm>
                  <a:off x="6201890" y="2729953"/>
                  <a:ext cx="101833" cy="177473"/>
                </a:xfrm>
                <a:custGeom>
                  <a:avLst/>
                  <a:gdLst/>
                  <a:ahLst/>
                  <a:cxnLst/>
                  <a:rect l="l" t="t" r="r" b="b"/>
                  <a:pathLst>
                    <a:path w="1664" h="2900" extrusionOk="0">
                      <a:moveTo>
                        <a:pt x="1624" y="0"/>
                      </a:moveTo>
                      <a:cubicBezTo>
                        <a:pt x="1604" y="0"/>
                        <a:pt x="1594" y="10"/>
                        <a:pt x="1594" y="30"/>
                      </a:cubicBezTo>
                      <a:lnTo>
                        <a:pt x="1594" y="337"/>
                      </a:lnTo>
                      <a:cubicBezTo>
                        <a:pt x="1594" y="940"/>
                        <a:pt x="1515" y="1406"/>
                        <a:pt x="1376" y="1751"/>
                      </a:cubicBezTo>
                      <a:cubicBezTo>
                        <a:pt x="1277" y="2019"/>
                        <a:pt x="1158" y="2217"/>
                        <a:pt x="1020" y="2365"/>
                      </a:cubicBezTo>
                      <a:cubicBezTo>
                        <a:pt x="822" y="2593"/>
                        <a:pt x="604" y="2701"/>
                        <a:pt x="426" y="2771"/>
                      </a:cubicBezTo>
                      <a:cubicBezTo>
                        <a:pt x="248" y="2830"/>
                        <a:pt x="100" y="2840"/>
                        <a:pt x="50" y="2840"/>
                      </a:cubicBezTo>
                      <a:lnTo>
                        <a:pt x="41" y="2840"/>
                      </a:lnTo>
                      <a:cubicBezTo>
                        <a:pt x="37" y="2838"/>
                        <a:pt x="33" y="2837"/>
                        <a:pt x="30" y="2837"/>
                      </a:cubicBezTo>
                      <a:cubicBezTo>
                        <a:pt x="14" y="2837"/>
                        <a:pt x="1" y="2854"/>
                        <a:pt x="1" y="2870"/>
                      </a:cubicBezTo>
                      <a:cubicBezTo>
                        <a:pt x="1" y="2890"/>
                        <a:pt x="21" y="2899"/>
                        <a:pt x="30" y="2899"/>
                      </a:cubicBezTo>
                      <a:lnTo>
                        <a:pt x="50" y="2899"/>
                      </a:lnTo>
                      <a:cubicBezTo>
                        <a:pt x="100" y="2899"/>
                        <a:pt x="228" y="2899"/>
                        <a:pt x="386" y="2850"/>
                      </a:cubicBezTo>
                      <a:cubicBezTo>
                        <a:pt x="505" y="2811"/>
                        <a:pt x="644" y="2761"/>
                        <a:pt x="793" y="2662"/>
                      </a:cubicBezTo>
                      <a:cubicBezTo>
                        <a:pt x="1000" y="2514"/>
                        <a:pt x="1218" y="2276"/>
                        <a:pt x="1386" y="1910"/>
                      </a:cubicBezTo>
                      <a:cubicBezTo>
                        <a:pt x="1554" y="1534"/>
                        <a:pt x="1663" y="1029"/>
                        <a:pt x="1663" y="337"/>
                      </a:cubicBezTo>
                      <a:cubicBezTo>
                        <a:pt x="1663" y="238"/>
                        <a:pt x="1663" y="129"/>
                        <a:pt x="1653" y="30"/>
                      </a:cubicBezTo>
                      <a:cubicBezTo>
                        <a:pt x="1653" y="10"/>
                        <a:pt x="1644" y="0"/>
                        <a:pt x="16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7" name="Google Shape;559;p35">
                  <a:extLst>
                    <a:ext uri="{FF2B5EF4-FFF2-40B4-BE49-F238E27FC236}">
                      <a16:creationId xmlns:a16="http://schemas.microsoft.com/office/drawing/2014/main" id="{D273405A-5098-2847-CF07-191578AF6707}"/>
                    </a:ext>
                  </a:extLst>
                </p:cNvPr>
                <p:cNvSpPr/>
                <p:nvPr/>
              </p:nvSpPr>
              <p:spPr>
                <a:xfrm>
                  <a:off x="6137082" y="2669980"/>
                  <a:ext cx="589332" cy="69092"/>
                </a:xfrm>
                <a:custGeom>
                  <a:avLst/>
                  <a:gdLst/>
                  <a:ahLst/>
                  <a:cxnLst/>
                  <a:rect l="l" t="t" r="r" b="b"/>
                  <a:pathLst>
                    <a:path w="9630" h="1129" extrusionOk="0">
                      <a:moveTo>
                        <a:pt x="9570" y="0"/>
                      </a:moveTo>
                      <a:lnTo>
                        <a:pt x="9570" y="11"/>
                      </a:lnTo>
                      <a:cubicBezTo>
                        <a:pt x="9421" y="70"/>
                        <a:pt x="6997" y="1060"/>
                        <a:pt x="4108" y="1060"/>
                      </a:cubicBezTo>
                      <a:cubicBezTo>
                        <a:pt x="2791" y="1060"/>
                        <a:pt x="1386" y="862"/>
                        <a:pt x="51" y="268"/>
                      </a:cubicBezTo>
                      <a:cubicBezTo>
                        <a:pt x="31" y="268"/>
                        <a:pt x="11" y="268"/>
                        <a:pt x="1" y="288"/>
                      </a:cubicBezTo>
                      <a:cubicBezTo>
                        <a:pt x="1" y="307"/>
                        <a:pt x="1" y="327"/>
                        <a:pt x="21" y="327"/>
                      </a:cubicBezTo>
                      <a:cubicBezTo>
                        <a:pt x="1366" y="921"/>
                        <a:pt x="2791" y="1128"/>
                        <a:pt x="4108" y="1128"/>
                      </a:cubicBezTo>
                      <a:cubicBezTo>
                        <a:pt x="7106" y="1128"/>
                        <a:pt x="9599" y="70"/>
                        <a:pt x="9599" y="70"/>
                      </a:cubicBezTo>
                      <a:cubicBezTo>
                        <a:pt x="9619" y="60"/>
                        <a:pt x="9629" y="40"/>
                        <a:pt x="9619" y="20"/>
                      </a:cubicBezTo>
                      <a:cubicBezTo>
                        <a:pt x="9610" y="11"/>
                        <a:pt x="9590" y="0"/>
                        <a:pt x="957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8" name="Google Shape;560;p35">
                  <a:extLst>
                    <a:ext uri="{FF2B5EF4-FFF2-40B4-BE49-F238E27FC236}">
                      <a16:creationId xmlns:a16="http://schemas.microsoft.com/office/drawing/2014/main" id="{C7A15C62-DBCB-5D0B-BAD4-F0C18154076D}"/>
                    </a:ext>
                  </a:extLst>
                </p:cNvPr>
                <p:cNvSpPr/>
                <p:nvPr/>
              </p:nvSpPr>
              <p:spPr>
                <a:xfrm>
                  <a:off x="6249134" y="1680232"/>
                  <a:ext cx="403414" cy="146813"/>
                </a:xfrm>
                <a:custGeom>
                  <a:avLst/>
                  <a:gdLst/>
                  <a:ahLst/>
                  <a:cxnLst/>
                  <a:rect l="l" t="t" r="r" b="b"/>
                  <a:pathLst>
                    <a:path w="6592" h="2399" extrusionOk="0">
                      <a:moveTo>
                        <a:pt x="36" y="1"/>
                      </a:moveTo>
                      <a:cubicBezTo>
                        <a:pt x="31" y="1"/>
                        <a:pt x="26" y="2"/>
                        <a:pt x="21" y="4"/>
                      </a:cubicBezTo>
                      <a:cubicBezTo>
                        <a:pt x="10" y="4"/>
                        <a:pt x="1" y="24"/>
                        <a:pt x="1" y="44"/>
                      </a:cubicBezTo>
                      <a:cubicBezTo>
                        <a:pt x="287" y="866"/>
                        <a:pt x="762" y="1459"/>
                        <a:pt x="1327" y="1845"/>
                      </a:cubicBezTo>
                      <a:cubicBezTo>
                        <a:pt x="1901" y="2221"/>
                        <a:pt x="2554" y="2399"/>
                        <a:pt x="3216" y="2399"/>
                      </a:cubicBezTo>
                      <a:cubicBezTo>
                        <a:pt x="3939" y="2399"/>
                        <a:pt x="4661" y="2191"/>
                        <a:pt x="5265" y="1815"/>
                      </a:cubicBezTo>
                      <a:cubicBezTo>
                        <a:pt x="5868" y="1439"/>
                        <a:pt x="6343" y="905"/>
                        <a:pt x="6581" y="232"/>
                      </a:cubicBezTo>
                      <a:cubicBezTo>
                        <a:pt x="6591" y="222"/>
                        <a:pt x="6581" y="202"/>
                        <a:pt x="6561" y="193"/>
                      </a:cubicBezTo>
                      <a:cubicBezTo>
                        <a:pt x="6556" y="190"/>
                        <a:pt x="6550" y="189"/>
                        <a:pt x="6545" y="189"/>
                      </a:cubicBezTo>
                      <a:cubicBezTo>
                        <a:pt x="6532" y="189"/>
                        <a:pt x="6521" y="198"/>
                        <a:pt x="6521" y="212"/>
                      </a:cubicBezTo>
                      <a:cubicBezTo>
                        <a:pt x="6284" y="866"/>
                        <a:pt x="5819" y="1390"/>
                        <a:pt x="5226" y="1756"/>
                      </a:cubicBezTo>
                      <a:cubicBezTo>
                        <a:pt x="4641" y="2122"/>
                        <a:pt x="3929" y="2330"/>
                        <a:pt x="3216" y="2330"/>
                      </a:cubicBezTo>
                      <a:cubicBezTo>
                        <a:pt x="2574" y="2330"/>
                        <a:pt x="1920" y="2161"/>
                        <a:pt x="1366" y="1785"/>
                      </a:cubicBezTo>
                      <a:cubicBezTo>
                        <a:pt x="812" y="1409"/>
                        <a:pt x="347" y="835"/>
                        <a:pt x="70" y="24"/>
                      </a:cubicBezTo>
                      <a:cubicBezTo>
                        <a:pt x="63" y="9"/>
                        <a:pt x="50" y="1"/>
                        <a:pt x="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9" name="Google Shape;561;p35">
                  <a:extLst>
                    <a:ext uri="{FF2B5EF4-FFF2-40B4-BE49-F238E27FC236}">
                      <a16:creationId xmlns:a16="http://schemas.microsoft.com/office/drawing/2014/main" id="{DCA42EB2-6201-B4A3-E33A-D29F96E8123A}"/>
                    </a:ext>
                  </a:extLst>
                </p:cNvPr>
                <p:cNvSpPr/>
                <p:nvPr/>
              </p:nvSpPr>
              <p:spPr>
                <a:xfrm>
                  <a:off x="6149811" y="2710554"/>
                  <a:ext cx="57587" cy="1572715"/>
                </a:xfrm>
                <a:custGeom>
                  <a:avLst/>
                  <a:gdLst/>
                  <a:ahLst/>
                  <a:cxnLst/>
                  <a:rect l="l" t="t" r="r" b="b"/>
                  <a:pathLst>
                    <a:path w="941" h="25699" extrusionOk="0">
                      <a:moveTo>
                        <a:pt x="911" y="1"/>
                      </a:moveTo>
                      <a:cubicBezTo>
                        <a:pt x="892" y="1"/>
                        <a:pt x="881" y="10"/>
                        <a:pt x="881" y="30"/>
                      </a:cubicBezTo>
                      <a:cubicBezTo>
                        <a:pt x="881" y="30"/>
                        <a:pt x="881" y="50"/>
                        <a:pt x="872" y="89"/>
                      </a:cubicBezTo>
                      <a:cubicBezTo>
                        <a:pt x="832" y="1396"/>
                        <a:pt x="149" y="22285"/>
                        <a:pt x="1" y="25659"/>
                      </a:cubicBezTo>
                      <a:cubicBezTo>
                        <a:pt x="1" y="25679"/>
                        <a:pt x="10" y="25699"/>
                        <a:pt x="30" y="25699"/>
                      </a:cubicBezTo>
                      <a:cubicBezTo>
                        <a:pt x="50" y="25699"/>
                        <a:pt x="60" y="25679"/>
                        <a:pt x="60" y="25659"/>
                      </a:cubicBezTo>
                      <a:cubicBezTo>
                        <a:pt x="219" y="22176"/>
                        <a:pt x="941" y="30"/>
                        <a:pt x="941" y="30"/>
                      </a:cubicBezTo>
                      <a:cubicBezTo>
                        <a:pt x="941" y="10"/>
                        <a:pt x="931" y="1"/>
                        <a:pt x="9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 name="Google Shape;562;p35">
                  <a:extLst>
                    <a:ext uri="{FF2B5EF4-FFF2-40B4-BE49-F238E27FC236}">
                      <a16:creationId xmlns:a16="http://schemas.microsoft.com/office/drawing/2014/main" id="{815FB026-DCB9-D5CD-4024-A29089F16A9E}"/>
                    </a:ext>
                  </a:extLst>
                </p:cNvPr>
                <p:cNvSpPr/>
                <p:nvPr/>
              </p:nvSpPr>
              <p:spPr>
                <a:xfrm>
                  <a:off x="6495026" y="3013359"/>
                  <a:ext cx="109605" cy="1218014"/>
                </a:xfrm>
                <a:custGeom>
                  <a:avLst/>
                  <a:gdLst/>
                  <a:ahLst/>
                  <a:cxnLst/>
                  <a:rect l="l" t="t" r="r" b="b"/>
                  <a:pathLst>
                    <a:path w="1791" h="19903" extrusionOk="0">
                      <a:moveTo>
                        <a:pt x="30" y="0"/>
                      </a:moveTo>
                      <a:cubicBezTo>
                        <a:pt x="10" y="0"/>
                        <a:pt x="0" y="20"/>
                        <a:pt x="0" y="40"/>
                      </a:cubicBezTo>
                      <a:lnTo>
                        <a:pt x="1722" y="19870"/>
                      </a:lnTo>
                      <a:cubicBezTo>
                        <a:pt x="1730" y="19886"/>
                        <a:pt x="1738" y="19903"/>
                        <a:pt x="1751" y="19903"/>
                      </a:cubicBezTo>
                      <a:cubicBezTo>
                        <a:pt x="1755" y="19903"/>
                        <a:pt x="1758" y="19902"/>
                        <a:pt x="1762" y="19900"/>
                      </a:cubicBezTo>
                      <a:cubicBezTo>
                        <a:pt x="1781" y="19900"/>
                        <a:pt x="1791" y="19890"/>
                        <a:pt x="1791" y="19870"/>
                      </a:cubicBezTo>
                      <a:lnTo>
                        <a:pt x="69" y="30"/>
                      </a:lnTo>
                      <a:cubicBezTo>
                        <a:pt x="69" y="10"/>
                        <a:pt x="49" y="0"/>
                        <a:pt x="3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1" name="Google Shape;563;p35">
                  <a:extLst>
                    <a:ext uri="{FF2B5EF4-FFF2-40B4-BE49-F238E27FC236}">
                      <a16:creationId xmlns:a16="http://schemas.microsoft.com/office/drawing/2014/main" id="{21B6B6B8-E286-5DA4-08EE-06A502B750B8}"/>
                    </a:ext>
                  </a:extLst>
                </p:cNvPr>
                <p:cNvSpPr/>
                <p:nvPr/>
              </p:nvSpPr>
              <p:spPr>
                <a:xfrm>
                  <a:off x="6149811" y="2118896"/>
                  <a:ext cx="109666" cy="562650"/>
                </a:xfrm>
                <a:custGeom>
                  <a:avLst/>
                  <a:gdLst/>
                  <a:ahLst/>
                  <a:cxnLst/>
                  <a:rect l="l" t="t" r="r" b="b"/>
                  <a:pathLst>
                    <a:path w="1792" h="9194" extrusionOk="0">
                      <a:moveTo>
                        <a:pt x="1762" y="0"/>
                      </a:moveTo>
                      <a:cubicBezTo>
                        <a:pt x="1752" y="0"/>
                        <a:pt x="1732" y="11"/>
                        <a:pt x="1723" y="20"/>
                      </a:cubicBezTo>
                      <a:lnTo>
                        <a:pt x="1" y="5146"/>
                      </a:lnTo>
                      <a:lnTo>
                        <a:pt x="1" y="5156"/>
                      </a:lnTo>
                      <a:lnTo>
                        <a:pt x="199" y="9164"/>
                      </a:lnTo>
                      <a:cubicBezTo>
                        <a:pt x="199" y="9183"/>
                        <a:pt x="219" y="9194"/>
                        <a:pt x="238" y="9194"/>
                      </a:cubicBezTo>
                      <a:cubicBezTo>
                        <a:pt x="248" y="9194"/>
                        <a:pt x="268" y="9174"/>
                        <a:pt x="268" y="9164"/>
                      </a:cubicBezTo>
                      <a:lnTo>
                        <a:pt x="60" y="5166"/>
                      </a:lnTo>
                      <a:lnTo>
                        <a:pt x="1782" y="50"/>
                      </a:lnTo>
                      <a:cubicBezTo>
                        <a:pt x="1792" y="31"/>
                        <a:pt x="1782" y="11"/>
                        <a:pt x="176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2" name="Google Shape;564;p35">
                  <a:extLst>
                    <a:ext uri="{FF2B5EF4-FFF2-40B4-BE49-F238E27FC236}">
                      <a16:creationId xmlns:a16="http://schemas.microsoft.com/office/drawing/2014/main" id="{FFAA217E-60A8-00C7-D552-7984C26C1A10}"/>
                    </a:ext>
                  </a:extLst>
                </p:cNvPr>
                <p:cNvSpPr/>
                <p:nvPr/>
              </p:nvSpPr>
              <p:spPr>
                <a:xfrm>
                  <a:off x="6054159" y="3095302"/>
                  <a:ext cx="27294" cy="43879"/>
                </a:xfrm>
                <a:custGeom>
                  <a:avLst/>
                  <a:gdLst/>
                  <a:ahLst/>
                  <a:cxnLst/>
                  <a:rect l="l" t="t" r="r" b="b"/>
                  <a:pathLst>
                    <a:path w="446" h="717" extrusionOk="0">
                      <a:moveTo>
                        <a:pt x="400" y="0"/>
                      </a:moveTo>
                      <a:cubicBezTo>
                        <a:pt x="391" y="0"/>
                        <a:pt x="382" y="5"/>
                        <a:pt x="377" y="17"/>
                      </a:cubicBezTo>
                      <a:lnTo>
                        <a:pt x="10" y="670"/>
                      </a:lnTo>
                      <a:cubicBezTo>
                        <a:pt x="0" y="680"/>
                        <a:pt x="10" y="700"/>
                        <a:pt x="20" y="709"/>
                      </a:cubicBezTo>
                      <a:cubicBezTo>
                        <a:pt x="29" y="714"/>
                        <a:pt x="37" y="716"/>
                        <a:pt x="44" y="716"/>
                      </a:cubicBezTo>
                      <a:cubicBezTo>
                        <a:pt x="55" y="716"/>
                        <a:pt x="64" y="711"/>
                        <a:pt x="69" y="700"/>
                      </a:cubicBezTo>
                      <a:lnTo>
                        <a:pt x="436" y="47"/>
                      </a:lnTo>
                      <a:cubicBezTo>
                        <a:pt x="445" y="27"/>
                        <a:pt x="436" y="7"/>
                        <a:pt x="416" y="7"/>
                      </a:cubicBezTo>
                      <a:cubicBezTo>
                        <a:pt x="412" y="3"/>
                        <a:pt x="406" y="0"/>
                        <a:pt x="4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3" name="Google Shape;565;p35">
                  <a:extLst>
                    <a:ext uri="{FF2B5EF4-FFF2-40B4-BE49-F238E27FC236}">
                      <a16:creationId xmlns:a16="http://schemas.microsoft.com/office/drawing/2014/main" id="{A2FE1B96-4DEC-57AB-A3BA-31E8D149E66D}"/>
                    </a:ext>
                  </a:extLst>
                </p:cNvPr>
                <p:cNvSpPr/>
                <p:nvPr/>
              </p:nvSpPr>
              <p:spPr>
                <a:xfrm>
                  <a:off x="5986903" y="3071680"/>
                  <a:ext cx="38248" cy="32985"/>
                </a:xfrm>
                <a:custGeom>
                  <a:avLst/>
                  <a:gdLst/>
                  <a:ahLst/>
                  <a:cxnLst/>
                  <a:rect l="l" t="t" r="r" b="b"/>
                  <a:pathLst>
                    <a:path w="625" h="539" extrusionOk="0">
                      <a:moveTo>
                        <a:pt x="589" y="1"/>
                      </a:moveTo>
                      <a:cubicBezTo>
                        <a:pt x="581" y="1"/>
                        <a:pt x="573" y="3"/>
                        <a:pt x="565" y="7"/>
                      </a:cubicBezTo>
                      <a:lnTo>
                        <a:pt x="11" y="482"/>
                      </a:lnTo>
                      <a:cubicBezTo>
                        <a:pt x="1" y="492"/>
                        <a:pt x="1" y="512"/>
                        <a:pt x="11" y="532"/>
                      </a:cubicBezTo>
                      <a:cubicBezTo>
                        <a:pt x="16" y="536"/>
                        <a:pt x="23" y="539"/>
                        <a:pt x="32" y="539"/>
                      </a:cubicBezTo>
                      <a:cubicBezTo>
                        <a:pt x="40" y="539"/>
                        <a:pt x="50" y="536"/>
                        <a:pt x="60" y="532"/>
                      </a:cubicBezTo>
                      <a:lnTo>
                        <a:pt x="614" y="66"/>
                      </a:lnTo>
                      <a:cubicBezTo>
                        <a:pt x="624" y="46"/>
                        <a:pt x="624" y="27"/>
                        <a:pt x="614" y="17"/>
                      </a:cubicBezTo>
                      <a:cubicBezTo>
                        <a:pt x="609" y="5"/>
                        <a:pt x="599" y="1"/>
                        <a:pt x="58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 name="Google Shape;566;p35">
                  <a:extLst>
                    <a:ext uri="{FF2B5EF4-FFF2-40B4-BE49-F238E27FC236}">
                      <a16:creationId xmlns:a16="http://schemas.microsoft.com/office/drawing/2014/main" id="{D930E039-4F92-0038-E5D9-825229CD31EB}"/>
                    </a:ext>
                  </a:extLst>
                </p:cNvPr>
                <p:cNvSpPr/>
                <p:nvPr/>
              </p:nvSpPr>
              <p:spPr>
                <a:xfrm>
                  <a:off x="5956059" y="3038817"/>
                  <a:ext cx="35189" cy="21603"/>
                </a:xfrm>
                <a:custGeom>
                  <a:avLst/>
                  <a:gdLst/>
                  <a:ahLst/>
                  <a:cxnLst/>
                  <a:rect l="l" t="t" r="r" b="b"/>
                  <a:pathLst>
                    <a:path w="575" h="353" extrusionOk="0">
                      <a:moveTo>
                        <a:pt x="524" y="0"/>
                      </a:moveTo>
                      <a:lnTo>
                        <a:pt x="20" y="297"/>
                      </a:lnTo>
                      <a:cubicBezTo>
                        <a:pt x="0" y="297"/>
                        <a:pt x="0" y="317"/>
                        <a:pt x="10" y="336"/>
                      </a:cubicBezTo>
                      <a:cubicBezTo>
                        <a:pt x="16" y="348"/>
                        <a:pt x="25" y="353"/>
                        <a:pt x="34" y="353"/>
                      </a:cubicBezTo>
                      <a:cubicBezTo>
                        <a:pt x="40" y="353"/>
                        <a:pt x="46" y="350"/>
                        <a:pt x="50" y="346"/>
                      </a:cubicBezTo>
                      <a:lnTo>
                        <a:pt x="555" y="59"/>
                      </a:lnTo>
                      <a:cubicBezTo>
                        <a:pt x="574" y="49"/>
                        <a:pt x="574" y="29"/>
                        <a:pt x="564" y="20"/>
                      </a:cubicBezTo>
                      <a:cubicBezTo>
                        <a:pt x="564" y="0"/>
                        <a:pt x="544" y="0"/>
                        <a:pt x="5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 name="Google Shape;567;p35">
                  <a:extLst>
                    <a:ext uri="{FF2B5EF4-FFF2-40B4-BE49-F238E27FC236}">
                      <a16:creationId xmlns:a16="http://schemas.microsoft.com/office/drawing/2014/main" id="{272C28C0-EF2D-8838-9355-4B01A1B5DDBB}"/>
                    </a:ext>
                  </a:extLst>
                </p:cNvPr>
                <p:cNvSpPr/>
                <p:nvPr/>
              </p:nvSpPr>
              <p:spPr>
                <a:xfrm>
                  <a:off x="5898473" y="2791089"/>
                  <a:ext cx="268412" cy="4345"/>
                </a:xfrm>
                <a:custGeom>
                  <a:avLst/>
                  <a:gdLst/>
                  <a:ahLst/>
                  <a:cxnLst/>
                  <a:rect l="l" t="t" r="r" b="b"/>
                  <a:pathLst>
                    <a:path w="4386" h="71" extrusionOk="0">
                      <a:moveTo>
                        <a:pt x="31" y="0"/>
                      </a:moveTo>
                      <a:cubicBezTo>
                        <a:pt x="11" y="0"/>
                        <a:pt x="1" y="11"/>
                        <a:pt x="1" y="30"/>
                      </a:cubicBezTo>
                      <a:cubicBezTo>
                        <a:pt x="1" y="50"/>
                        <a:pt x="11" y="70"/>
                        <a:pt x="31" y="70"/>
                      </a:cubicBezTo>
                      <a:lnTo>
                        <a:pt x="4345" y="70"/>
                      </a:lnTo>
                      <a:cubicBezTo>
                        <a:pt x="4365" y="70"/>
                        <a:pt x="4385" y="50"/>
                        <a:pt x="4385" y="30"/>
                      </a:cubicBezTo>
                      <a:cubicBezTo>
                        <a:pt x="4385" y="11"/>
                        <a:pt x="4365" y="0"/>
                        <a:pt x="43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6" name="Google Shape;568;p35">
                  <a:extLst>
                    <a:ext uri="{FF2B5EF4-FFF2-40B4-BE49-F238E27FC236}">
                      <a16:creationId xmlns:a16="http://schemas.microsoft.com/office/drawing/2014/main" id="{5C176D05-6A58-2827-47E6-D2D74587557D}"/>
                    </a:ext>
                  </a:extLst>
                </p:cNvPr>
                <p:cNvSpPr/>
                <p:nvPr/>
              </p:nvSpPr>
              <p:spPr>
                <a:xfrm>
                  <a:off x="6720294" y="1974164"/>
                  <a:ext cx="64257" cy="642819"/>
                </a:xfrm>
                <a:custGeom>
                  <a:avLst/>
                  <a:gdLst/>
                  <a:ahLst/>
                  <a:cxnLst/>
                  <a:rect l="l" t="t" r="r" b="b"/>
                  <a:pathLst>
                    <a:path w="1050" h="10504" extrusionOk="0">
                      <a:moveTo>
                        <a:pt x="307" y="1"/>
                      </a:moveTo>
                      <a:cubicBezTo>
                        <a:pt x="297" y="10"/>
                        <a:pt x="277" y="21"/>
                        <a:pt x="277" y="40"/>
                      </a:cubicBezTo>
                      <a:lnTo>
                        <a:pt x="980" y="10015"/>
                      </a:lnTo>
                      <a:lnTo>
                        <a:pt x="30" y="10440"/>
                      </a:lnTo>
                      <a:cubicBezTo>
                        <a:pt x="10" y="10450"/>
                        <a:pt x="0" y="10470"/>
                        <a:pt x="10" y="10490"/>
                      </a:cubicBezTo>
                      <a:cubicBezTo>
                        <a:pt x="17" y="10497"/>
                        <a:pt x="29" y="10504"/>
                        <a:pt x="39" y="10504"/>
                      </a:cubicBezTo>
                      <a:cubicBezTo>
                        <a:pt x="43" y="10504"/>
                        <a:pt x="47" y="10503"/>
                        <a:pt x="49" y="10500"/>
                      </a:cubicBezTo>
                      <a:lnTo>
                        <a:pt x="1030" y="10074"/>
                      </a:lnTo>
                      <a:cubicBezTo>
                        <a:pt x="1049" y="10064"/>
                        <a:pt x="1049" y="10055"/>
                        <a:pt x="1049" y="10035"/>
                      </a:cubicBezTo>
                      <a:lnTo>
                        <a:pt x="346" y="40"/>
                      </a:lnTo>
                      <a:cubicBezTo>
                        <a:pt x="346" y="21"/>
                        <a:pt x="327" y="1"/>
                        <a:pt x="3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7" name="Google Shape;569;p35">
                  <a:extLst>
                    <a:ext uri="{FF2B5EF4-FFF2-40B4-BE49-F238E27FC236}">
                      <a16:creationId xmlns:a16="http://schemas.microsoft.com/office/drawing/2014/main" id="{2E1BE844-74A3-7C9B-1D47-A7816E9E1098}"/>
                    </a:ext>
                  </a:extLst>
                </p:cNvPr>
                <p:cNvSpPr/>
                <p:nvPr/>
              </p:nvSpPr>
              <p:spPr>
                <a:xfrm>
                  <a:off x="6542821" y="1517325"/>
                  <a:ext cx="44858" cy="15422"/>
                </a:xfrm>
                <a:custGeom>
                  <a:avLst/>
                  <a:gdLst/>
                  <a:ahLst/>
                  <a:cxnLst/>
                  <a:rect l="l" t="t" r="r" b="b"/>
                  <a:pathLst>
                    <a:path w="733" h="252" extrusionOk="0">
                      <a:moveTo>
                        <a:pt x="696" y="0"/>
                      </a:moveTo>
                      <a:cubicBezTo>
                        <a:pt x="683" y="0"/>
                        <a:pt x="671" y="8"/>
                        <a:pt x="664" y="14"/>
                      </a:cubicBezTo>
                      <a:cubicBezTo>
                        <a:pt x="634" y="84"/>
                        <a:pt x="594" y="123"/>
                        <a:pt x="535" y="143"/>
                      </a:cubicBezTo>
                      <a:cubicBezTo>
                        <a:pt x="486" y="173"/>
                        <a:pt x="427" y="192"/>
                        <a:pt x="347" y="192"/>
                      </a:cubicBezTo>
                      <a:cubicBezTo>
                        <a:pt x="268" y="192"/>
                        <a:pt x="159" y="173"/>
                        <a:pt x="40" y="143"/>
                      </a:cubicBezTo>
                      <a:cubicBezTo>
                        <a:pt x="38" y="141"/>
                        <a:pt x="34" y="139"/>
                        <a:pt x="31" y="139"/>
                      </a:cubicBezTo>
                      <a:cubicBezTo>
                        <a:pt x="21" y="139"/>
                        <a:pt x="8" y="149"/>
                        <a:pt x="1" y="163"/>
                      </a:cubicBezTo>
                      <a:cubicBezTo>
                        <a:pt x="1" y="183"/>
                        <a:pt x="11" y="192"/>
                        <a:pt x="31" y="203"/>
                      </a:cubicBezTo>
                      <a:cubicBezTo>
                        <a:pt x="149" y="232"/>
                        <a:pt x="258" y="252"/>
                        <a:pt x="347" y="252"/>
                      </a:cubicBezTo>
                      <a:cubicBezTo>
                        <a:pt x="436" y="252"/>
                        <a:pt x="506" y="242"/>
                        <a:pt x="575" y="203"/>
                      </a:cubicBezTo>
                      <a:cubicBezTo>
                        <a:pt x="634" y="173"/>
                        <a:pt x="684" y="123"/>
                        <a:pt x="723" y="54"/>
                      </a:cubicBezTo>
                      <a:cubicBezTo>
                        <a:pt x="733" y="34"/>
                        <a:pt x="723" y="14"/>
                        <a:pt x="713" y="5"/>
                      </a:cubicBezTo>
                      <a:cubicBezTo>
                        <a:pt x="707" y="2"/>
                        <a:pt x="701" y="0"/>
                        <a:pt x="69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 name="Google Shape;570;p35">
                  <a:extLst>
                    <a:ext uri="{FF2B5EF4-FFF2-40B4-BE49-F238E27FC236}">
                      <a16:creationId xmlns:a16="http://schemas.microsoft.com/office/drawing/2014/main" id="{52BA0541-44C2-04BB-0C8B-3084A15E1969}"/>
                    </a:ext>
                  </a:extLst>
                </p:cNvPr>
                <p:cNvSpPr/>
                <p:nvPr/>
              </p:nvSpPr>
              <p:spPr>
                <a:xfrm>
                  <a:off x="6495026" y="1620504"/>
                  <a:ext cx="65481" cy="10342"/>
                </a:xfrm>
                <a:custGeom>
                  <a:avLst/>
                  <a:gdLst/>
                  <a:ahLst/>
                  <a:cxnLst/>
                  <a:rect l="l" t="t" r="r" b="b"/>
                  <a:pathLst>
                    <a:path w="1070" h="169" extrusionOk="0">
                      <a:moveTo>
                        <a:pt x="1019" y="1"/>
                      </a:moveTo>
                      <a:cubicBezTo>
                        <a:pt x="722" y="80"/>
                        <a:pt x="485" y="100"/>
                        <a:pt x="317" y="100"/>
                      </a:cubicBezTo>
                      <a:cubicBezTo>
                        <a:pt x="228" y="100"/>
                        <a:pt x="159" y="90"/>
                        <a:pt x="119" y="90"/>
                      </a:cubicBezTo>
                      <a:cubicBezTo>
                        <a:pt x="89" y="80"/>
                        <a:pt x="69" y="80"/>
                        <a:pt x="60" y="80"/>
                      </a:cubicBezTo>
                      <a:lnTo>
                        <a:pt x="40" y="80"/>
                      </a:lnTo>
                      <a:cubicBezTo>
                        <a:pt x="37" y="77"/>
                        <a:pt x="34" y="76"/>
                        <a:pt x="30" y="76"/>
                      </a:cubicBezTo>
                      <a:cubicBezTo>
                        <a:pt x="20" y="76"/>
                        <a:pt x="10" y="85"/>
                        <a:pt x="10" y="100"/>
                      </a:cubicBezTo>
                      <a:cubicBezTo>
                        <a:pt x="0" y="120"/>
                        <a:pt x="10" y="139"/>
                        <a:pt x="30" y="139"/>
                      </a:cubicBezTo>
                      <a:cubicBezTo>
                        <a:pt x="30" y="139"/>
                        <a:pt x="139" y="169"/>
                        <a:pt x="317" y="169"/>
                      </a:cubicBezTo>
                      <a:cubicBezTo>
                        <a:pt x="495" y="169"/>
                        <a:pt x="742" y="139"/>
                        <a:pt x="1039" y="70"/>
                      </a:cubicBezTo>
                      <a:cubicBezTo>
                        <a:pt x="1059" y="60"/>
                        <a:pt x="1069" y="41"/>
                        <a:pt x="1059" y="30"/>
                      </a:cubicBezTo>
                      <a:cubicBezTo>
                        <a:pt x="1059" y="10"/>
                        <a:pt x="1039" y="1"/>
                        <a:pt x="101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9" name="Google Shape;571;p35">
                  <a:extLst>
                    <a:ext uri="{FF2B5EF4-FFF2-40B4-BE49-F238E27FC236}">
                      <a16:creationId xmlns:a16="http://schemas.microsoft.com/office/drawing/2014/main" id="{7B6EF39E-4B22-4E7F-5D6C-E9BE0914CCC0}"/>
                    </a:ext>
                  </a:extLst>
                </p:cNvPr>
                <p:cNvSpPr/>
                <p:nvPr/>
              </p:nvSpPr>
              <p:spPr>
                <a:xfrm>
                  <a:off x="6878918" y="2612638"/>
                  <a:ext cx="187203" cy="171720"/>
                </a:xfrm>
                <a:custGeom>
                  <a:avLst/>
                  <a:gdLst/>
                  <a:ahLst/>
                  <a:cxnLst/>
                  <a:rect l="l" t="t" r="r" b="b"/>
                  <a:pathLst>
                    <a:path w="3059" h="2806" extrusionOk="0">
                      <a:moveTo>
                        <a:pt x="3019" y="0"/>
                      </a:moveTo>
                      <a:cubicBezTo>
                        <a:pt x="3012" y="0"/>
                        <a:pt x="3004" y="2"/>
                        <a:pt x="2999" y="7"/>
                      </a:cubicBezTo>
                      <a:lnTo>
                        <a:pt x="10" y="2749"/>
                      </a:lnTo>
                      <a:cubicBezTo>
                        <a:pt x="1" y="2758"/>
                        <a:pt x="1" y="2788"/>
                        <a:pt x="10" y="2798"/>
                      </a:cubicBezTo>
                      <a:cubicBezTo>
                        <a:pt x="16" y="2803"/>
                        <a:pt x="23" y="2805"/>
                        <a:pt x="32" y="2805"/>
                      </a:cubicBezTo>
                      <a:cubicBezTo>
                        <a:pt x="41" y="2805"/>
                        <a:pt x="50" y="2803"/>
                        <a:pt x="60" y="2798"/>
                      </a:cubicBezTo>
                      <a:lnTo>
                        <a:pt x="3038" y="57"/>
                      </a:lnTo>
                      <a:cubicBezTo>
                        <a:pt x="3049" y="47"/>
                        <a:pt x="3058" y="17"/>
                        <a:pt x="3038" y="7"/>
                      </a:cubicBezTo>
                      <a:cubicBezTo>
                        <a:pt x="3034" y="2"/>
                        <a:pt x="3026" y="0"/>
                        <a:pt x="301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57" name="Google Shape;572;p35">
                <a:extLst>
                  <a:ext uri="{FF2B5EF4-FFF2-40B4-BE49-F238E27FC236}">
                    <a16:creationId xmlns:a16="http://schemas.microsoft.com/office/drawing/2014/main" id="{A3C2FBE6-BEF6-3B39-FB99-948439F44DFC}"/>
                  </a:ext>
                </a:extLst>
              </p:cNvPr>
              <p:cNvSpPr/>
              <p:nvPr/>
            </p:nvSpPr>
            <p:spPr>
              <a:xfrm>
                <a:off x="6270982" y="1233613"/>
                <a:ext cx="359291" cy="246504"/>
              </a:xfrm>
              <a:custGeom>
                <a:avLst/>
                <a:gdLst/>
                <a:ahLst/>
                <a:cxnLst/>
                <a:rect l="l" t="t" r="r" b="b"/>
                <a:pathLst>
                  <a:path w="5871" h="4028" extrusionOk="0">
                    <a:moveTo>
                      <a:pt x="3336" y="1"/>
                    </a:moveTo>
                    <a:cubicBezTo>
                      <a:pt x="2737" y="1"/>
                      <a:pt x="2101" y="235"/>
                      <a:pt x="1514" y="870"/>
                    </a:cubicBezTo>
                    <a:cubicBezTo>
                      <a:pt x="752" y="910"/>
                      <a:pt x="0" y="2948"/>
                      <a:pt x="1632" y="3572"/>
                    </a:cubicBezTo>
                    <a:cubicBezTo>
                      <a:pt x="1632" y="3572"/>
                      <a:pt x="2068" y="3582"/>
                      <a:pt x="2226" y="4027"/>
                    </a:cubicBezTo>
                    <a:cubicBezTo>
                      <a:pt x="2632" y="3582"/>
                      <a:pt x="2444" y="3335"/>
                      <a:pt x="2296" y="3008"/>
                    </a:cubicBezTo>
                    <a:lnTo>
                      <a:pt x="2296" y="3008"/>
                    </a:lnTo>
                    <a:cubicBezTo>
                      <a:pt x="2327" y="3014"/>
                      <a:pt x="2361" y="3018"/>
                      <a:pt x="2399" y="3018"/>
                    </a:cubicBezTo>
                    <a:cubicBezTo>
                      <a:pt x="3008" y="3018"/>
                      <a:pt x="4420" y="2147"/>
                      <a:pt x="4690" y="1662"/>
                    </a:cubicBezTo>
                    <a:cubicBezTo>
                      <a:pt x="5038" y="1948"/>
                      <a:pt x="5304" y="2108"/>
                      <a:pt x="5490" y="2108"/>
                    </a:cubicBezTo>
                    <a:cubicBezTo>
                      <a:pt x="5665" y="2108"/>
                      <a:pt x="5770" y="1968"/>
                      <a:pt x="5808" y="1662"/>
                    </a:cubicBezTo>
                    <a:cubicBezTo>
                      <a:pt x="5870" y="1221"/>
                      <a:pt x="4702" y="1"/>
                      <a:pt x="3336" y="1"/>
                    </a:cubicBezTo>
                    <a:close/>
                  </a:path>
                </a:pathLst>
              </a:custGeom>
              <a:solidFill>
                <a:srgbClr val="8D6149"/>
              </a:solidFill>
              <a:ln>
                <a:noFill/>
              </a:ln>
            </p:spPr>
            <p:txBody>
              <a:bodyPr spcFirstLastPara="1" wrap="square" lIns="121900" tIns="121900" rIns="121900" bIns="121900" anchor="ctr" anchorCtr="0">
                <a:noAutofit/>
              </a:bodyPr>
              <a:lstStyle/>
              <a:p>
                <a:endParaRPr sz="2400"/>
              </a:p>
            </p:txBody>
          </p:sp>
          <p:sp>
            <p:nvSpPr>
              <p:cNvPr id="58" name="Google Shape;573;p35">
                <a:extLst>
                  <a:ext uri="{FF2B5EF4-FFF2-40B4-BE49-F238E27FC236}">
                    <a16:creationId xmlns:a16="http://schemas.microsoft.com/office/drawing/2014/main" id="{BA6F0D2D-024C-62D2-B7C1-0AF42C3DBC98}"/>
                  </a:ext>
                </a:extLst>
              </p:cNvPr>
              <p:cNvSpPr/>
              <p:nvPr/>
            </p:nvSpPr>
            <p:spPr>
              <a:xfrm>
                <a:off x="6452616" y="1407353"/>
                <a:ext cx="199259" cy="101649"/>
              </a:xfrm>
              <a:custGeom>
                <a:avLst/>
                <a:gdLst/>
                <a:ahLst/>
                <a:cxnLst/>
                <a:rect l="l" t="t" r="r" b="b"/>
                <a:pathLst>
                  <a:path w="3256" h="1661" extrusionOk="0">
                    <a:moveTo>
                      <a:pt x="3236" y="1"/>
                    </a:moveTo>
                    <a:cubicBezTo>
                      <a:pt x="3009" y="1"/>
                      <a:pt x="2801" y="21"/>
                      <a:pt x="2504" y="60"/>
                    </a:cubicBezTo>
                    <a:cubicBezTo>
                      <a:pt x="1772" y="129"/>
                      <a:pt x="2029" y="416"/>
                      <a:pt x="1881" y="446"/>
                    </a:cubicBezTo>
                    <a:cubicBezTo>
                      <a:pt x="1772" y="465"/>
                      <a:pt x="1811" y="465"/>
                      <a:pt x="1703" y="476"/>
                    </a:cubicBezTo>
                    <a:cubicBezTo>
                      <a:pt x="1699" y="476"/>
                      <a:pt x="1695" y="476"/>
                      <a:pt x="1692" y="476"/>
                    </a:cubicBezTo>
                    <a:cubicBezTo>
                      <a:pt x="1601" y="476"/>
                      <a:pt x="1571" y="365"/>
                      <a:pt x="1505" y="317"/>
                    </a:cubicBezTo>
                    <a:cubicBezTo>
                      <a:pt x="1430" y="278"/>
                      <a:pt x="1341" y="263"/>
                      <a:pt x="1240" y="263"/>
                    </a:cubicBezTo>
                    <a:cubicBezTo>
                      <a:pt x="1114" y="263"/>
                      <a:pt x="971" y="285"/>
                      <a:pt x="812" y="307"/>
                    </a:cubicBezTo>
                    <a:cubicBezTo>
                      <a:pt x="505" y="357"/>
                      <a:pt x="228" y="426"/>
                      <a:pt x="1" y="505"/>
                    </a:cubicBezTo>
                    <a:lnTo>
                      <a:pt x="20" y="852"/>
                    </a:lnTo>
                    <a:lnTo>
                      <a:pt x="109" y="832"/>
                    </a:lnTo>
                    <a:cubicBezTo>
                      <a:pt x="109" y="832"/>
                      <a:pt x="115" y="830"/>
                      <a:pt x="123" y="830"/>
                    </a:cubicBezTo>
                    <a:cubicBezTo>
                      <a:pt x="145" y="830"/>
                      <a:pt x="184" y="840"/>
                      <a:pt x="199" y="911"/>
                    </a:cubicBezTo>
                    <a:cubicBezTo>
                      <a:pt x="236" y="1124"/>
                      <a:pt x="360" y="1660"/>
                      <a:pt x="808" y="1660"/>
                    </a:cubicBezTo>
                    <a:cubicBezTo>
                      <a:pt x="837" y="1660"/>
                      <a:pt x="868" y="1658"/>
                      <a:pt x="901" y="1653"/>
                    </a:cubicBezTo>
                    <a:cubicBezTo>
                      <a:pt x="1475" y="1564"/>
                      <a:pt x="1673" y="1237"/>
                      <a:pt x="1663" y="921"/>
                    </a:cubicBezTo>
                    <a:cubicBezTo>
                      <a:pt x="1663" y="852"/>
                      <a:pt x="1703" y="852"/>
                      <a:pt x="1703" y="852"/>
                    </a:cubicBezTo>
                    <a:lnTo>
                      <a:pt x="1821" y="822"/>
                    </a:lnTo>
                    <a:cubicBezTo>
                      <a:pt x="1821" y="822"/>
                      <a:pt x="1827" y="821"/>
                      <a:pt x="1836" y="821"/>
                    </a:cubicBezTo>
                    <a:cubicBezTo>
                      <a:pt x="1864" y="821"/>
                      <a:pt x="1923" y="827"/>
                      <a:pt x="1930" y="872"/>
                    </a:cubicBezTo>
                    <a:cubicBezTo>
                      <a:pt x="1966" y="1061"/>
                      <a:pt x="2109" y="1406"/>
                      <a:pt x="2471" y="1406"/>
                    </a:cubicBezTo>
                    <a:cubicBezTo>
                      <a:pt x="2506" y="1406"/>
                      <a:pt x="2543" y="1403"/>
                      <a:pt x="2583" y="1396"/>
                    </a:cubicBezTo>
                    <a:cubicBezTo>
                      <a:pt x="3088" y="1316"/>
                      <a:pt x="3137" y="703"/>
                      <a:pt x="3147" y="465"/>
                    </a:cubicBezTo>
                    <a:cubicBezTo>
                      <a:pt x="3157" y="367"/>
                      <a:pt x="3216" y="367"/>
                      <a:pt x="3216" y="367"/>
                    </a:cubicBezTo>
                    <a:lnTo>
                      <a:pt x="3256" y="347"/>
                    </a:lnTo>
                    <a:lnTo>
                      <a:pt x="323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9" name="Google Shape;574;p35">
                <a:extLst>
                  <a:ext uri="{FF2B5EF4-FFF2-40B4-BE49-F238E27FC236}">
                    <a16:creationId xmlns:a16="http://schemas.microsoft.com/office/drawing/2014/main" id="{1B0AEF85-1546-8899-0886-34DB6C368E50}"/>
                  </a:ext>
                </a:extLst>
              </p:cNvPr>
              <p:cNvSpPr/>
              <p:nvPr/>
            </p:nvSpPr>
            <p:spPr>
              <a:xfrm>
                <a:off x="6472199" y="1432811"/>
                <a:ext cx="74967" cy="66154"/>
              </a:xfrm>
              <a:custGeom>
                <a:avLst/>
                <a:gdLst/>
                <a:ahLst/>
                <a:cxnLst/>
                <a:rect l="l" t="t" r="r" b="b"/>
                <a:pathLst>
                  <a:path w="1225" h="1081" extrusionOk="0">
                    <a:moveTo>
                      <a:pt x="841" y="1"/>
                    </a:moveTo>
                    <a:cubicBezTo>
                      <a:pt x="484" y="1"/>
                      <a:pt x="76" y="168"/>
                      <a:pt x="76" y="168"/>
                    </a:cubicBezTo>
                    <a:cubicBezTo>
                      <a:pt x="0" y="560"/>
                      <a:pt x="209" y="1081"/>
                      <a:pt x="598" y="1081"/>
                    </a:cubicBezTo>
                    <a:cubicBezTo>
                      <a:pt x="612" y="1081"/>
                      <a:pt x="626" y="1080"/>
                      <a:pt x="640" y="1079"/>
                    </a:cubicBezTo>
                    <a:cubicBezTo>
                      <a:pt x="1224" y="1039"/>
                      <a:pt x="1185" y="515"/>
                      <a:pt x="1125" y="49"/>
                    </a:cubicBezTo>
                    <a:cubicBezTo>
                      <a:pt x="1042" y="14"/>
                      <a:pt x="944" y="1"/>
                      <a:pt x="841" y="1"/>
                    </a:cubicBezTo>
                    <a:close/>
                  </a:path>
                </a:pathLst>
              </a:custGeom>
              <a:solidFill>
                <a:srgbClr val="FFF8F3">
                  <a:alpha val="10000"/>
                </a:srgbClr>
              </a:solidFill>
              <a:ln>
                <a:noFill/>
              </a:ln>
            </p:spPr>
            <p:txBody>
              <a:bodyPr spcFirstLastPara="1" wrap="square" lIns="121900" tIns="121900" rIns="121900" bIns="121900" anchor="ctr" anchorCtr="0">
                <a:noAutofit/>
              </a:bodyPr>
              <a:lstStyle/>
              <a:p>
                <a:endParaRPr sz="2400"/>
              </a:p>
            </p:txBody>
          </p:sp>
          <p:sp>
            <p:nvSpPr>
              <p:cNvPr id="60" name="Google Shape;575;p35">
                <a:extLst>
                  <a:ext uri="{FF2B5EF4-FFF2-40B4-BE49-F238E27FC236}">
                    <a16:creationId xmlns:a16="http://schemas.microsoft.com/office/drawing/2014/main" id="{5ADFE4D0-7B55-9A89-FB7B-237C05A0F2CE}"/>
                  </a:ext>
                </a:extLst>
              </p:cNvPr>
              <p:cNvSpPr/>
              <p:nvPr/>
            </p:nvSpPr>
            <p:spPr>
              <a:xfrm>
                <a:off x="6577398" y="1417389"/>
                <a:ext cx="66644" cy="67072"/>
              </a:xfrm>
              <a:custGeom>
                <a:avLst/>
                <a:gdLst/>
                <a:ahLst/>
                <a:cxnLst/>
                <a:rect l="l" t="t" r="r" b="b"/>
                <a:pathLst>
                  <a:path w="1089" h="1096" extrusionOk="0">
                    <a:moveTo>
                      <a:pt x="725" y="1"/>
                    </a:moveTo>
                    <a:cubicBezTo>
                      <a:pt x="510" y="1"/>
                      <a:pt x="202" y="33"/>
                      <a:pt x="0" y="193"/>
                    </a:cubicBezTo>
                    <a:cubicBezTo>
                      <a:pt x="9" y="619"/>
                      <a:pt x="51" y="1096"/>
                      <a:pt x="440" y="1096"/>
                    </a:cubicBezTo>
                    <a:cubicBezTo>
                      <a:pt x="475" y="1096"/>
                      <a:pt x="513" y="1092"/>
                      <a:pt x="554" y="1084"/>
                    </a:cubicBezTo>
                    <a:cubicBezTo>
                      <a:pt x="950" y="1004"/>
                      <a:pt x="1089" y="391"/>
                      <a:pt x="970" y="15"/>
                    </a:cubicBezTo>
                    <a:cubicBezTo>
                      <a:pt x="970" y="15"/>
                      <a:pt x="868" y="1"/>
                      <a:pt x="725" y="1"/>
                    </a:cubicBezTo>
                    <a:close/>
                  </a:path>
                </a:pathLst>
              </a:custGeom>
              <a:solidFill>
                <a:srgbClr val="FFF8F3">
                  <a:alpha val="10000"/>
                </a:srgbClr>
              </a:solidFill>
              <a:ln>
                <a:noFill/>
              </a:ln>
            </p:spPr>
            <p:txBody>
              <a:bodyPr spcFirstLastPara="1" wrap="square" lIns="121900" tIns="121900" rIns="121900" bIns="121900" anchor="ctr" anchorCtr="0">
                <a:noAutofit/>
              </a:bodyPr>
              <a:lstStyle/>
              <a:p>
                <a:endParaRPr sz="2400"/>
              </a:p>
            </p:txBody>
          </p:sp>
          <p:sp>
            <p:nvSpPr>
              <p:cNvPr id="61" name="Google Shape;576;p35">
                <a:extLst>
                  <a:ext uri="{FF2B5EF4-FFF2-40B4-BE49-F238E27FC236}">
                    <a16:creationId xmlns:a16="http://schemas.microsoft.com/office/drawing/2014/main" id="{119C5CAF-77CC-0008-DDBD-C274F04DE797}"/>
                  </a:ext>
                </a:extLst>
              </p:cNvPr>
              <p:cNvSpPr/>
              <p:nvPr/>
            </p:nvSpPr>
            <p:spPr>
              <a:xfrm>
                <a:off x="6359350" y="1438250"/>
                <a:ext cx="99401" cy="36350"/>
              </a:xfrm>
              <a:custGeom>
                <a:avLst/>
                <a:gdLst/>
                <a:ahLst/>
                <a:cxnLst/>
                <a:rect l="l" t="t" r="r" b="b"/>
                <a:pathLst>
                  <a:path w="1545" h="594" extrusionOk="0">
                    <a:moveTo>
                      <a:pt x="1525" y="0"/>
                    </a:moveTo>
                    <a:lnTo>
                      <a:pt x="1" y="277"/>
                    </a:lnTo>
                    <a:lnTo>
                      <a:pt x="70" y="594"/>
                    </a:lnTo>
                    <a:lnTo>
                      <a:pt x="1544" y="347"/>
                    </a:lnTo>
                    <a:lnTo>
                      <a:pt x="152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2" name="Google Shape;577;p35">
                <a:extLst>
                  <a:ext uri="{FF2B5EF4-FFF2-40B4-BE49-F238E27FC236}">
                    <a16:creationId xmlns:a16="http://schemas.microsoft.com/office/drawing/2014/main" id="{08F1F11B-7FFD-E9E0-89F1-916885C744D5}"/>
                  </a:ext>
                </a:extLst>
              </p:cNvPr>
              <p:cNvSpPr/>
              <p:nvPr/>
            </p:nvSpPr>
            <p:spPr>
              <a:xfrm>
                <a:off x="6332730" y="1444133"/>
                <a:ext cx="90878" cy="96386"/>
              </a:xfrm>
              <a:custGeom>
                <a:avLst/>
                <a:gdLst/>
                <a:ahLst/>
                <a:cxnLst/>
                <a:rect l="l" t="t" r="r" b="b"/>
                <a:pathLst>
                  <a:path w="1485" h="1575" extrusionOk="0">
                    <a:moveTo>
                      <a:pt x="572" y="1"/>
                    </a:moveTo>
                    <a:cubicBezTo>
                      <a:pt x="500" y="1"/>
                      <a:pt x="430" y="18"/>
                      <a:pt x="366" y="53"/>
                    </a:cubicBezTo>
                    <a:cubicBezTo>
                      <a:pt x="69" y="201"/>
                      <a:pt x="0" y="656"/>
                      <a:pt x="218" y="1062"/>
                    </a:cubicBezTo>
                    <a:cubicBezTo>
                      <a:pt x="380" y="1379"/>
                      <a:pt x="663" y="1575"/>
                      <a:pt x="921" y="1575"/>
                    </a:cubicBezTo>
                    <a:cubicBezTo>
                      <a:pt x="993" y="1575"/>
                      <a:pt x="1063" y="1560"/>
                      <a:pt x="1128" y="1527"/>
                    </a:cubicBezTo>
                    <a:cubicBezTo>
                      <a:pt x="1415" y="1379"/>
                      <a:pt x="1485" y="924"/>
                      <a:pt x="1267" y="518"/>
                    </a:cubicBezTo>
                    <a:cubicBezTo>
                      <a:pt x="1105" y="203"/>
                      <a:pt x="824" y="1"/>
                      <a:pt x="572" y="1"/>
                    </a:cubicBez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63" name="Google Shape;578;p35">
                <a:extLst>
                  <a:ext uri="{FF2B5EF4-FFF2-40B4-BE49-F238E27FC236}">
                    <a16:creationId xmlns:a16="http://schemas.microsoft.com/office/drawing/2014/main" id="{74265C20-6B4E-2407-7657-32033F467952}"/>
                  </a:ext>
                </a:extLst>
              </p:cNvPr>
              <p:cNvSpPr/>
              <p:nvPr/>
            </p:nvSpPr>
            <p:spPr>
              <a:xfrm>
                <a:off x="6567667" y="1463838"/>
                <a:ext cx="19400" cy="27722"/>
              </a:xfrm>
              <a:custGeom>
                <a:avLst/>
                <a:gdLst/>
                <a:ahLst/>
                <a:cxnLst/>
                <a:rect l="l" t="t" r="r" b="b"/>
                <a:pathLst>
                  <a:path w="317" h="453" extrusionOk="0">
                    <a:moveTo>
                      <a:pt x="139" y="0"/>
                    </a:moveTo>
                    <a:cubicBezTo>
                      <a:pt x="101" y="0"/>
                      <a:pt x="54" y="17"/>
                      <a:pt x="1" y="57"/>
                    </a:cubicBezTo>
                    <a:lnTo>
                      <a:pt x="120" y="453"/>
                    </a:lnTo>
                    <a:cubicBezTo>
                      <a:pt x="317" y="271"/>
                      <a:pt x="293" y="0"/>
                      <a:pt x="139" y="0"/>
                    </a:cubicBezTo>
                    <a:close/>
                  </a:path>
                </a:pathLst>
              </a:custGeom>
              <a:solidFill>
                <a:srgbClr val="E09E7E"/>
              </a:solidFill>
              <a:ln>
                <a:noFill/>
              </a:ln>
            </p:spPr>
            <p:txBody>
              <a:bodyPr spcFirstLastPara="1" wrap="square" lIns="121900" tIns="121900" rIns="121900" bIns="121900" anchor="ctr" anchorCtr="0">
                <a:noAutofit/>
              </a:bodyPr>
              <a:lstStyle/>
              <a:p>
                <a:endParaRPr sz="2400"/>
              </a:p>
            </p:txBody>
          </p:sp>
          <p:sp>
            <p:nvSpPr>
              <p:cNvPr id="64" name="Google Shape;579;p35">
                <a:extLst>
                  <a:ext uri="{FF2B5EF4-FFF2-40B4-BE49-F238E27FC236}">
                    <a16:creationId xmlns:a16="http://schemas.microsoft.com/office/drawing/2014/main" id="{8106B191-A69A-436C-102B-7ADFE695D9B8}"/>
                  </a:ext>
                </a:extLst>
              </p:cNvPr>
              <p:cNvSpPr/>
              <p:nvPr/>
            </p:nvSpPr>
            <p:spPr>
              <a:xfrm>
                <a:off x="6565831" y="1461880"/>
                <a:ext cx="19461" cy="31394"/>
              </a:xfrm>
              <a:custGeom>
                <a:avLst/>
                <a:gdLst/>
                <a:ahLst/>
                <a:cxnLst/>
                <a:rect l="l" t="t" r="r" b="b"/>
                <a:pathLst>
                  <a:path w="318" h="513" extrusionOk="0">
                    <a:moveTo>
                      <a:pt x="169" y="0"/>
                    </a:moveTo>
                    <a:cubicBezTo>
                      <a:pt x="150" y="0"/>
                      <a:pt x="130" y="10"/>
                      <a:pt x="100" y="20"/>
                    </a:cubicBezTo>
                    <a:cubicBezTo>
                      <a:pt x="70" y="30"/>
                      <a:pt x="51" y="40"/>
                      <a:pt x="20" y="69"/>
                    </a:cubicBezTo>
                    <a:cubicBezTo>
                      <a:pt x="11" y="69"/>
                      <a:pt x="1" y="89"/>
                      <a:pt x="11" y="99"/>
                    </a:cubicBezTo>
                    <a:cubicBezTo>
                      <a:pt x="18" y="106"/>
                      <a:pt x="29" y="113"/>
                      <a:pt x="39" y="113"/>
                    </a:cubicBezTo>
                    <a:cubicBezTo>
                      <a:pt x="44" y="113"/>
                      <a:pt x="48" y="112"/>
                      <a:pt x="51" y="109"/>
                    </a:cubicBezTo>
                    <a:cubicBezTo>
                      <a:pt x="70" y="89"/>
                      <a:pt x="100" y="80"/>
                      <a:pt x="119" y="69"/>
                    </a:cubicBezTo>
                    <a:cubicBezTo>
                      <a:pt x="139" y="60"/>
                      <a:pt x="159" y="60"/>
                      <a:pt x="169" y="60"/>
                    </a:cubicBezTo>
                    <a:lnTo>
                      <a:pt x="209" y="60"/>
                    </a:lnTo>
                    <a:cubicBezTo>
                      <a:pt x="229" y="69"/>
                      <a:pt x="238" y="89"/>
                      <a:pt x="248" y="109"/>
                    </a:cubicBezTo>
                    <a:cubicBezTo>
                      <a:pt x="258" y="129"/>
                      <a:pt x="268" y="159"/>
                      <a:pt x="268" y="188"/>
                    </a:cubicBezTo>
                    <a:cubicBezTo>
                      <a:pt x="268" y="228"/>
                      <a:pt x="258" y="277"/>
                      <a:pt x="238" y="327"/>
                    </a:cubicBezTo>
                    <a:cubicBezTo>
                      <a:pt x="218" y="376"/>
                      <a:pt x="179" y="425"/>
                      <a:pt x="130" y="465"/>
                    </a:cubicBezTo>
                    <a:cubicBezTo>
                      <a:pt x="119" y="475"/>
                      <a:pt x="119" y="485"/>
                      <a:pt x="130" y="505"/>
                    </a:cubicBezTo>
                    <a:cubicBezTo>
                      <a:pt x="134" y="510"/>
                      <a:pt x="142" y="512"/>
                      <a:pt x="149" y="512"/>
                    </a:cubicBezTo>
                    <a:cubicBezTo>
                      <a:pt x="157" y="512"/>
                      <a:pt x="164" y="510"/>
                      <a:pt x="169" y="505"/>
                    </a:cubicBezTo>
                    <a:cubicBezTo>
                      <a:pt x="218" y="456"/>
                      <a:pt x="258" y="396"/>
                      <a:pt x="288" y="346"/>
                    </a:cubicBezTo>
                    <a:cubicBezTo>
                      <a:pt x="308" y="297"/>
                      <a:pt x="317" y="238"/>
                      <a:pt x="317" y="188"/>
                    </a:cubicBezTo>
                    <a:cubicBezTo>
                      <a:pt x="317" y="139"/>
                      <a:pt x="308" y="89"/>
                      <a:pt x="288" y="60"/>
                    </a:cubicBezTo>
                    <a:cubicBezTo>
                      <a:pt x="268" y="40"/>
                      <a:pt x="258" y="30"/>
                      <a:pt x="238" y="20"/>
                    </a:cubicBezTo>
                    <a:cubicBezTo>
                      <a:pt x="218" y="10"/>
                      <a:pt x="199" y="0"/>
                      <a:pt x="1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5" name="Google Shape;580;p35">
                <a:extLst>
                  <a:ext uri="{FF2B5EF4-FFF2-40B4-BE49-F238E27FC236}">
                    <a16:creationId xmlns:a16="http://schemas.microsoft.com/office/drawing/2014/main" id="{30F637FC-C9D6-2069-0E6E-53601F47FA07}"/>
                  </a:ext>
                </a:extLst>
              </p:cNvPr>
              <p:cNvSpPr/>
              <p:nvPr/>
            </p:nvSpPr>
            <p:spPr>
              <a:xfrm>
                <a:off x="5130628" y="3681268"/>
                <a:ext cx="769803" cy="778861"/>
              </a:xfrm>
              <a:custGeom>
                <a:avLst/>
                <a:gdLst/>
                <a:ahLst/>
                <a:cxnLst/>
                <a:rect l="l" t="t" r="r" b="b"/>
                <a:pathLst>
                  <a:path w="12579" h="12727" extrusionOk="0">
                    <a:moveTo>
                      <a:pt x="2887" y="1"/>
                    </a:moveTo>
                    <a:cubicBezTo>
                      <a:pt x="1595" y="1"/>
                      <a:pt x="3613" y="11479"/>
                      <a:pt x="3613" y="11479"/>
                    </a:cubicBezTo>
                    <a:cubicBezTo>
                      <a:pt x="2409" y="6323"/>
                      <a:pt x="976" y="3560"/>
                      <a:pt x="638" y="3560"/>
                    </a:cubicBezTo>
                    <a:cubicBezTo>
                      <a:pt x="584" y="3560"/>
                      <a:pt x="558" y="3630"/>
                      <a:pt x="565" y="3771"/>
                    </a:cubicBezTo>
                    <a:cubicBezTo>
                      <a:pt x="605" y="4602"/>
                      <a:pt x="2346" y="9827"/>
                      <a:pt x="3019" y="11816"/>
                    </a:cubicBezTo>
                    <a:cubicBezTo>
                      <a:pt x="1228" y="11895"/>
                      <a:pt x="1" y="12064"/>
                      <a:pt x="1" y="12251"/>
                    </a:cubicBezTo>
                    <a:cubicBezTo>
                      <a:pt x="1" y="12508"/>
                      <a:pt x="2415" y="12726"/>
                      <a:pt x="5394" y="12726"/>
                    </a:cubicBezTo>
                    <a:cubicBezTo>
                      <a:pt x="8372" y="12726"/>
                      <a:pt x="10797" y="12508"/>
                      <a:pt x="10797" y="12251"/>
                    </a:cubicBezTo>
                    <a:cubicBezTo>
                      <a:pt x="10797" y="12033"/>
                      <a:pt x="9263" y="11855"/>
                      <a:pt x="7136" y="11796"/>
                    </a:cubicBezTo>
                    <a:cubicBezTo>
                      <a:pt x="9104" y="10559"/>
                      <a:pt x="12578" y="8214"/>
                      <a:pt x="12242" y="7215"/>
                    </a:cubicBezTo>
                    <a:cubicBezTo>
                      <a:pt x="12192" y="7068"/>
                      <a:pt x="12076" y="7003"/>
                      <a:pt x="11907" y="7003"/>
                    </a:cubicBezTo>
                    <a:cubicBezTo>
                      <a:pt x="10475" y="7003"/>
                      <a:pt x="5275" y="11767"/>
                      <a:pt x="5275" y="11767"/>
                    </a:cubicBezTo>
                    <a:cubicBezTo>
                      <a:pt x="5275" y="11767"/>
                      <a:pt x="9530" y="2376"/>
                      <a:pt x="8095" y="1357"/>
                    </a:cubicBezTo>
                    <a:cubicBezTo>
                      <a:pt x="8028" y="1308"/>
                      <a:pt x="7959" y="1285"/>
                      <a:pt x="7889" y="1285"/>
                    </a:cubicBezTo>
                    <a:cubicBezTo>
                      <a:pt x="6465" y="1285"/>
                      <a:pt x="4533" y="10767"/>
                      <a:pt x="4533" y="10767"/>
                    </a:cubicBezTo>
                    <a:cubicBezTo>
                      <a:pt x="4533" y="10767"/>
                      <a:pt x="4533" y="733"/>
                      <a:pt x="3009" y="31"/>
                    </a:cubicBezTo>
                    <a:cubicBezTo>
                      <a:pt x="2965" y="10"/>
                      <a:pt x="2925" y="1"/>
                      <a:pt x="288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6" name="Google Shape;581;p35">
                <a:extLst>
                  <a:ext uri="{FF2B5EF4-FFF2-40B4-BE49-F238E27FC236}">
                    <a16:creationId xmlns:a16="http://schemas.microsoft.com/office/drawing/2014/main" id="{AA268C43-9FBE-6EB5-75DF-52E617E18D4E}"/>
                  </a:ext>
                </a:extLst>
              </p:cNvPr>
              <p:cNvSpPr/>
              <p:nvPr/>
            </p:nvSpPr>
            <p:spPr>
              <a:xfrm>
                <a:off x="6143140" y="4348015"/>
                <a:ext cx="155748" cy="58811"/>
              </a:xfrm>
              <a:custGeom>
                <a:avLst/>
                <a:gdLst/>
                <a:ahLst/>
                <a:cxnLst/>
                <a:rect l="l" t="t" r="r" b="b"/>
                <a:pathLst>
                  <a:path w="2545" h="961" extrusionOk="0">
                    <a:moveTo>
                      <a:pt x="60" y="1"/>
                    </a:moveTo>
                    <a:lnTo>
                      <a:pt x="1" y="505"/>
                    </a:lnTo>
                    <a:cubicBezTo>
                      <a:pt x="238" y="762"/>
                      <a:pt x="585" y="960"/>
                      <a:pt x="862" y="960"/>
                    </a:cubicBezTo>
                    <a:cubicBezTo>
                      <a:pt x="970" y="960"/>
                      <a:pt x="1080" y="921"/>
                      <a:pt x="1149" y="832"/>
                    </a:cubicBezTo>
                    <a:cubicBezTo>
                      <a:pt x="1129" y="822"/>
                      <a:pt x="1129" y="802"/>
                      <a:pt x="1149" y="782"/>
                    </a:cubicBezTo>
                    <a:cubicBezTo>
                      <a:pt x="1149" y="782"/>
                      <a:pt x="1159" y="773"/>
                      <a:pt x="1168" y="773"/>
                    </a:cubicBezTo>
                    <a:cubicBezTo>
                      <a:pt x="1179" y="773"/>
                      <a:pt x="1179" y="773"/>
                      <a:pt x="1188" y="782"/>
                    </a:cubicBezTo>
                    <a:cubicBezTo>
                      <a:pt x="1416" y="466"/>
                      <a:pt x="1742" y="337"/>
                      <a:pt x="2039" y="337"/>
                    </a:cubicBezTo>
                    <a:cubicBezTo>
                      <a:pt x="2237" y="337"/>
                      <a:pt x="2415" y="397"/>
                      <a:pt x="2544" y="496"/>
                    </a:cubicBezTo>
                    <a:lnTo>
                      <a:pt x="2544" y="50"/>
                    </a:lnTo>
                    <a:cubicBezTo>
                      <a:pt x="2188" y="109"/>
                      <a:pt x="1762" y="159"/>
                      <a:pt x="1327" y="159"/>
                    </a:cubicBezTo>
                    <a:cubicBezTo>
                      <a:pt x="902" y="159"/>
                      <a:pt x="476" y="109"/>
                      <a:pt x="6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 name="Google Shape;582;p35">
                <a:extLst>
                  <a:ext uri="{FF2B5EF4-FFF2-40B4-BE49-F238E27FC236}">
                    <a16:creationId xmlns:a16="http://schemas.microsoft.com/office/drawing/2014/main" id="{C0993FEA-396A-34FB-A920-146594C35FAF}"/>
                  </a:ext>
                </a:extLst>
              </p:cNvPr>
              <p:cNvSpPr/>
              <p:nvPr/>
            </p:nvSpPr>
            <p:spPr>
              <a:xfrm>
                <a:off x="6127412" y="4368639"/>
                <a:ext cx="304335" cy="183531"/>
              </a:xfrm>
              <a:custGeom>
                <a:avLst/>
                <a:gdLst/>
                <a:ahLst/>
                <a:cxnLst/>
                <a:rect l="l" t="t" r="r" b="b"/>
                <a:pathLst>
                  <a:path w="4973" h="2999" extrusionOk="0">
                    <a:moveTo>
                      <a:pt x="4857" y="2513"/>
                    </a:moveTo>
                    <a:cubicBezTo>
                      <a:pt x="4854" y="2526"/>
                      <a:pt x="4852" y="2540"/>
                      <a:pt x="4849" y="2553"/>
                    </a:cubicBezTo>
                    <a:cubicBezTo>
                      <a:pt x="4853" y="2539"/>
                      <a:pt x="4855" y="2525"/>
                      <a:pt x="4857" y="2513"/>
                    </a:cubicBezTo>
                    <a:close/>
                    <a:moveTo>
                      <a:pt x="2296" y="0"/>
                    </a:moveTo>
                    <a:cubicBezTo>
                      <a:pt x="1999" y="0"/>
                      <a:pt x="1673" y="129"/>
                      <a:pt x="1445" y="445"/>
                    </a:cubicBezTo>
                    <a:lnTo>
                      <a:pt x="2405" y="1307"/>
                    </a:lnTo>
                    <a:cubicBezTo>
                      <a:pt x="2415" y="1316"/>
                      <a:pt x="2425" y="1336"/>
                      <a:pt x="2405" y="1356"/>
                    </a:cubicBezTo>
                    <a:cubicBezTo>
                      <a:pt x="2405" y="1356"/>
                      <a:pt x="2395" y="1366"/>
                      <a:pt x="2386" y="1366"/>
                    </a:cubicBezTo>
                    <a:cubicBezTo>
                      <a:pt x="2375" y="1366"/>
                      <a:pt x="2366" y="1356"/>
                      <a:pt x="2366" y="1356"/>
                    </a:cubicBezTo>
                    <a:lnTo>
                      <a:pt x="1406" y="495"/>
                    </a:lnTo>
                    <a:cubicBezTo>
                      <a:pt x="1337" y="584"/>
                      <a:pt x="1227" y="623"/>
                      <a:pt x="1119" y="623"/>
                    </a:cubicBezTo>
                    <a:cubicBezTo>
                      <a:pt x="842" y="623"/>
                      <a:pt x="495" y="425"/>
                      <a:pt x="258" y="168"/>
                    </a:cubicBezTo>
                    <a:lnTo>
                      <a:pt x="218" y="129"/>
                    </a:lnTo>
                    <a:cubicBezTo>
                      <a:pt x="139" y="346"/>
                      <a:pt x="70" y="614"/>
                      <a:pt x="40" y="920"/>
                    </a:cubicBezTo>
                    <a:cubicBezTo>
                      <a:pt x="0" y="1287"/>
                      <a:pt x="11" y="1514"/>
                      <a:pt x="50" y="1712"/>
                    </a:cubicBezTo>
                    <a:cubicBezTo>
                      <a:pt x="159" y="1742"/>
                      <a:pt x="604" y="1880"/>
                      <a:pt x="1208" y="2226"/>
                    </a:cubicBezTo>
                    <a:cubicBezTo>
                      <a:pt x="1673" y="2484"/>
                      <a:pt x="2267" y="2811"/>
                      <a:pt x="3138" y="2811"/>
                    </a:cubicBezTo>
                    <a:cubicBezTo>
                      <a:pt x="3622" y="2811"/>
                      <a:pt x="4187" y="2712"/>
                      <a:pt x="4859" y="2454"/>
                    </a:cubicBezTo>
                    <a:lnTo>
                      <a:pt x="4859" y="2454"/>
                    </a:lnTo>
                    <a:cubicBezTo>
                      <a:pt x="4859" y="2473"/>
                      <a:pt x="4859" y="2492"/>
                      <a:pt x="4857" y="2513"/>
                    </a:cubicBezTo>
                    <a:lnTo>
                      <a:pt x="4857" y="2513"/>
                    </a:lnTo>
                    <a:cubicBezTo>
                      <a:pt x="4972" y="1884"/>
                      <a:pt x="4822" y="1495"/>
                      <a:pt x="3989" y="1059"/>
                    </a:cubicBezTo>
                    <a:cubicBezTo>
                      <a:pt x="3533" y="861"/>
                      <a:pt x="3217" y="623"/>
                      <a:pt x="2979" y="416"/>
                    </a:cubicBezTo>
                    <a:cubicBezTo>
                      <a:pt x="2949" y="317"/>
                      <a:pt x="2890" y="228"/>
                      <a:pt x="2801" y="159"/>
                    </a:cubicBezTo>
                    <a:cubicBezTo>
                      <a:pt x="2672" y="60"/>
                      <a:pt x="2494" y="0"/>
                      <a:pt x="2296" y="0"/>
                    </a:cubicBezTo>
                    <a:close/>
                    <a:moveTo>
                      <a:pt x="4829" y="2652"/>
                    </a:moveTo>
                    <a:cubicBezTo>
                      <a:pt x="4800" y="2761"/>
                      <a:pt x="4750" y="2880"/>
                      <a:pt x="4741" y="2998"/>
                    </a:cubicBezTo>
                    <a:lnTo>
                      <a:pt x="4750" y="2998"/>
                    </a:lnTo>
                    <a:cubicBezTo>
                      <a:pt x="4780" y="2870"/>
                      <a:pt x="4810" y="2761"/>
                      <a:pt x="4829" y="2652"/>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8" name="Google Shape;583;p35">
                <a:extLst>
                  <a:ext uri="{FF2B5EF4-FFF2-40B4-BE49-F238E27FC236}">
                    <a16:creationId xmlns:a16="http://schemas.microsoft.com/office/drawing/2014/main" id="{777AA36D-28A4-C4AD-DF0B-3B8A7A9BB17A}"/>
                  </a:ext>
                </a:extLst>
              </p:cNvPr>
              <p:cNvSpPr/>
              <p:nvPr/>
            </p:nvSpPr>
            <p:spPr>
              <a:xfrm>
                <a:off x="6126800" y="4472797"/>
                <a:ext cx="298032" cy="107830"/>
              </a:xfrm>
              <a:custGeom>
                <a:avLst/>
                <a:gdLst/>
                <a:ahLst/>
                <a:cxnLst/>
                <a:rect l="l" t="t" r="r" b="b"/>
                <a:pathLst>
                  <a:path w="4870" h="1762" extrusionOk="0">
                    <a:moveTo>
                      <a:pt x="21" y="0"/>
                    </a:moveTo>
                    <a:lnTo>
                      <a:pt x="1" y="594"/>
                    </a:lnTo>
                    <a:cubicBezTo>
                      <a:pt x="1" y="594"/>
                      <a:pt x="476" y="722"/>
                      <a:pt x="1198" y="1128"/>
                    </a:cubicBezTo>
                    <a:cubicBezTo>
                      <a:pt x="1663" y="1386"/>
                      <a:pt x="2376" y="1762"/>
                      <a:pt x="3227" y="1762"/>
                    </a:cubicBezTo>
                    <a:cubicBezTo>
                      <a:pt x="3632" y="1762"/>
                      <a:pt x="4068" y="1672"/>
                      <a:pt x="4523" y="1455"/>
                    </a:cubicBezTo>
                    <a:cubicBezTo>
                      <a:pt x="4246" y="1415"/>
                      <a:pt x="3959" y="1366"/>
                      <a:pt x="3662" y="1326"/>
                    </a:cubicBezTo>
                    <a:cubicBezTo>
                      <a:pt x="4028" y="1316"/>
                      <a:pt x="4394" y="1307"/>
                      <a:pt x="4751" y="1296"/>
                    </a:cubicBezTo>
                    <a:cubicBezTo>
                      <a:pt x="4760" y="1178"/>
                      <a:pt x="4810" y="1059"/>
                      <a:pt x="4839" y="950"/>
                    </a:cubicBezTo>
                    <a:cubicBezTo>
                      <a:pt x="4850" y="911"/>
                      <a:pt x="4859" y="881"/>
                      <a:pt x="4859" y="851"/>
                    </a:cubicBezTo>
                    <a:cubicBezTo>
                      <a:pt x="4869" y="812"/>
                      <a:pt x="4869" y="782"/>
                      <a:pt x="4869" y="752"/>
                    </a:cubicBezTo>
                    <a:lnTo>
                      <a:pt x="4869" y="752"/>
                    </a:lnTo>
                    <a:cubicBezTo>
                      <a:pt x="4197" y="1010"/>
                      <a:pt x="3632" y="1109"/>
                      <a:pt x="3148" y="1109"/>
                    </a:cubicBezTo>
                    <a:cubicBezTo>
                      <a:pt x="2277" y="1109"/>
                      <a:pt x="1683" y="782"/>
                      <a:pt x="1218" y="524"/>
                    </a:cubicBezTo>
                    <a:cubicBezTo>
                      <a:pt x="614" y="178"/>
                      <a:pt x="169" y="40"/>
                      <a:pt x="60" y="10"/>
                    </a:cubicBezTo>
                    <a:cubicBezTo>
                      <a:pt x="41" y="0"/>
                      <a:pt x="21" y="0"/>
                      <a:pt x="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9" name="Google Shape;584;p35">
                <a:extLst>
                  <a:ext uri="{FF2B5EF4-FFF2-40B4-BE49-F238E27FC236}">
                    <a16:creationId xmlns:a16="http://schemas.microsoft.com/office/drawing/2014/main" id="{5B68B90D-32B7-ABA9-D786-B276B2D75DD7}"/>
                  </a:ext>
                </a:extLst>
              </p:cNvPr>
              <p:cNvSpPr/>
              <p:nvPr/>
            </p:nvSpPr>
            <p:spPr>
              <a:xfrm>
                <a:off x="6212171" y="4395260"/>
                <a:ext cx="63707" cy="56975"/>
              </a:xfrm>
              <a:custGeom>
                <a:avLst/>
                <a:gdLst/>
                <a:ahLst/>
                <a:cxnLst/>
                <a:rect l="l" t="t" r="r" b="b"/>
                <a:pathLst>
                  <a:path w="1041" h="931" extrusionOk="0">
                    <a:moveTo>
                      <a:pt x="40" y="1"/>
                    </a:moveTo>
                    <a:cubicBezTo>
                      <a:pt x="31" y="1"/>
                      <a:pt x="21" y="10"/>
                      <a:pt x="21" y="10"/>
                    </a:cubicBezTo>
                    <a:cubicBezTo>
                      <a:pt x="1" y="30"/>
                      <a:pt x="1" y="50"/>
                      <a:pt x="21" y="60"/>
                    </a:cubicBezTo>
                    <a:lnTo>
                      <a:pt x="981" y="921"/>
                    </a:lnTo>
                    <a:cubicBezTo>
                      <a:pt x="981" y="921"/>
                      <a:pt x="990" y="931"/>
                      <a:pt x="1001" y="931"/>
                    </a:cubicBezTo>
                    <a:cubicBezTo>
                      <a:pt x="1010" y="931"/>
                      <a:pt x="1020" y="921"/>
                      <a:pt x="1020" y="921"/>
                    </a:cubicBezTo>
                    <a:cubicBezTo>
                      <a:pt x="1040" y="901"/>
                      <a:pt x="1030" y="881"/>
                      <a:pt x="1020" y="872"/>
                    </a:cubicBezTo>
                    <a:lnTo>
                      <a:pt x="60" y="10"/>
                    </a:lnTo>
                    <a:cubicBezTo>
                      <a:pt x="51" y="1"/>
                      <a:pt x="51" y="1"/>
                      <a:pt x="4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0" name="Google Shape;585;p35">
                <a:extLst>
                  <a:ext uri="{FF2B5EF4-FFF2-40B4-BE49-F238E27FC236}">
                    <a16:creationId xmlns:a16="http://schemas.microsoft.com/office/drawing/2014/main" id="{DF3A4499-D05E-3D07-9D18-2B5430EF2DC1}"/>
                  </a:ext>
                </a:extLst>
              </p:cNvPr>
              <p:cNvSpPr/>
              <p:nvPr/>
            </p:nvSpPr>
            <p:spPr>
              <a:xfrm>
                <a:off x="6593125" y="4360744"/>
                <a:ext cx="333710" cy="111502"/>
              </a:xfrm>
              <a:custGeom>
                <a:avLst/>
                <a:gdLst/>
                <a:ahLst/>
                <a:cxnLst/>
                <a:rect l="l" t="t" r="r" b="b"/>
                <a:pathLst>
                  <a:path w="5453" h="1822" extrusionOk="0">
                    <a:moveTo>
                      <a:pt x="0" y="0"/>
                    </a:moveTo>
                    <a:cubicBezTo>
                      <a:pt x="0" y="288"/>
                      <a:pt x="40" y="475"/>
                      <a:pt x="89" y="644"/>
                    </a:cubicBezTo>
                    <a:cubicBezTo>
                      <a:pt x="258" y="664"/>
                      <a:pt x="1079" y="782"/>
                      <a:pt x="1762" y="1109"/>
                    </a:cubicBezTo>
                    <a:cubicBezTo>
                      <a:pt x="2237" y="1346"/>
                      <a:pt x="3018" y="1673"/>
                      <a:pt x="3879" y="1673"/>
                    </a:cubicBezTo>
                    <a:cubicBezTo>
                      <a:pt x="4384" y="1673"/>
                      <a:pt x="4918" y="1564"/>
                      <a:pt x="5433" y="1247"/>
                    </a:cubicBezTo>
                    <a:cubicBezTo>
                      <a:pt x="5443" y="1277"/>
                      <a:pt x="5443" y="1307"/>
                      <a:pt x="5443" y="1337"/>
                    </a:cubicBezTo>
                    <a:cubicBezTo>
                      <a:pt x="5452" y="1158"/>
                      <a:pt x="5452" y="1000"/>
                      <a:pt x="5413" y="851"/>
                    </a:cubicBezTo>
                    <a:cubicBezTo>
                      <a:pt x="4958" y="703"/>
                      <a:pt x="4344" y="554"/>
                      <a:pt x="3602" y="426"/>
                    </a:cubicBezTo>
                    <a:cubicBezTo>
                      <a:pt x="3602" y="426"/>
                      <a:pt x="3592" y="426"/>
                      <a:pt x="3592" y="436"/>
                    </a:cubicBezTo>
                    <a:lnTo>
                      <a:pt x="3582" y="436"/>
                    </a:lnTo>
                    <a:cubicBezTo>
                      <a:pt x="3374" y="693"/>
                      <a:pt x="3236" y="1040"/>
                      <a:pt x="3236" y="1425"/>
                    </a:cubicBezTo>
                    <a:lnTo>
                      <a:pt x="3236" y="1544"/>
                    </a:lnTo>
                    <a:cubicBezTo>
                      <a:pt x="3236" y="1564"/>
                      <a:pt x="3226" y="1584"/>
                      <a:pt x="3206" y="1584"/>
                    </a:cubicBezTo>
                    <a:cubicBezTo>
                      <a:pt x="3187" y="1584"/>
                      <a:pt x="3176" y="1564"/>
                      <a:pt x="3176" y="1554"/>
                    </a:cubicBezTo>
                    <a:cubicBezTo>
                      <a:pt x="3167" y="1504"/>
                      <a:pt x="3167" y="1465"/>
                      <a:pt x="3167" y="1425"/>
                    </a:cubicBezTo>
                    <a:cubicBezTo>
                      <a:pt x="3167" y="1119"/>
                      <a:pt x="3256" y="832"/>
                      <a:pt x="3394" y="594"/>
                    </a:cubicBezTo>
                    <a:cubicBezTo>
                      <a:pt x="3434" y="535"/>
                      <a:pt x="3473" y="475"/>
                      <a:pt x="3513" y="426"/>
                    </a:cubicBezTo>
                    <a:lnTo>
                      <a:pt x="3473" y="406"/>
                    </a:lnTo>
                    <a:cubicBezTo>
                      <a:pt x="2504" y="238"/>
                      <a:pt x="1326" y="99"/>
                      <a:pt x="0" y="0"/>
                    </a:cubicBezTo>
                    <a:close/>
                    <a:moveTo>
                      <a:pt x="5433" y="1436"/>
                    </a:moveTo>
                    <a:cubicBezTo>
                      <a:pt x="5413" y="1564"/>
                      <a:pt x="5373" y="1683"/>
                      <a:pt x="5383" y="1821"/>
                    </a:cubicBezTo>
                    <a:cubicBezTo>
                      <a:pt x="5403" y="1683"/>
                      <a:pt x="5423" y="1554"/>
                      <a:pt x="5433" y="1436"/>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1" name="Google Shape;586;p35">
                <a:extLst>
                  <a:ext uri="{FF2B5EF4-FFF2-40B4-BE49-F238E27FC236}">
                    <a16:creationId xmlns:a16="http://schemas.microsoft.com/office/drawing/2014/main" id="{C7EAA273-7415-31EC-AC4F-B6883E06C123}"/>
                  </a:ext>
                </a:extLst>
              </p:cNvPr>
              <p:cNvSpPr/>
              <p:nvPr/>
            </p:nvSpPr>
            <p:spPr>
              <a:xfrm>
                <a:off x="6596736" y="4400094"/>
                <a:ext cx="329487" cy="98773"/>
              </a:xfrm>
              <a:custGeom>
                <a:avLst/>
                <a:gdLst/>
                <a:ahLst/>
                <a:cxnLst/>
                <a:rect l="l" t="t" r="r" b="b"/>
                <a:pathLst>
                  <a:path w="5384" h="1614" extrusionOk="0">
                    <a:moveTo>
                      <a:pt x="1" y="1"/>
                    </a:moveTo>
                    <a:lnTo>
                      <a:pt x="50" y="575"/>
                    </a:lnTo>
                    <a:cubicBezTo>
                      <a:pt x="50" y="575"/>
                      <a:pt x="990" y="674"/>
                      <a:pt x="1752" y="1050"/>
                    </a:cubicBezTo>
                    <a:cubicBezTo>
                      <a:pt x="2227" y="1287"/>
                      <a:pt x="2959" y="1613"/>
                      <a:pt x="3790" y="1613"/>
                    </a:cubicBezTo>
                    <a:cubicBezTo>
                      <a:pt x="4276" y="1613"/>
                      <a:pt x="4800" y="1505"/>
                      <a:pt x="5324" y="1178"/>
                    </a:cubicBezTo>
                    <a:cubicBezTo>
                      <a:pt x="5314" y="1040"/>
                      <a:pt x="5354" y="921"/>
                      <a:pt x="5374" y="793"/>
                    </a:cubicBezTo>
                    <a:cubicBezTo>
                      <a:pt x="5384" y="762"/>
                      <a:pt x="5384" y="733"/>
                      <a:pt x="5384" y="694"/>
                    </a:cubicBezTo>
                    <a:cubicBezTo>
                      <a:pt x="5384" y="664"/>
                      <a:pt x="5384" y="634"/>
                      <a:pt x="5374" y="604"/>
                    </a:cubicBezTo>
                    <a:cubicBezTo>
                      <a:pt x="4859" y="921"/>
                      <a:pt x="4325" y="1030"/>
                      <a:pt x="3820" y="1030"/>
                    </a:cubicBezTo>
                    <a:cubicBezTo>
                      <a:pt x="2959" y="1030"/>
                      <a:pt x="2178" y="703"/>
                      <a:pt x="1703" y="466"/>
                    </a:cubicBezTo>
                    <a:cubicBezTo>
                      <a:pt x="1020" y="139"/>
                      <a:pt x="199" y="21"/>
                      <a:pt x="3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2" name="Google Shape;587;p35">
                <a:extLst>
                  <a:ext uri="{FF2B5EF4-FFF2-40B4-BE49-F238E27FC236}">
                    <a16:creationId xmlns:a16="http://schemas.microsoft.com/office/drawing/2014/main" id="{4038BA6C-254B-0256-EF80-2F94FDBB117B}"/>
                  </a:ext>
                </a:extLst>
              </p:cNvPr>
              <p:cNvSpPr/>
              <p:nvPr/>
            </p:nvSpPr>
            <p:spPr>
              <a:xfrm>
                <a:off x="6786877" y="4386814"/>
                <a:ext cx="26743" cy="70867"/>
              </a:xfrm>
              <a:custGeom>
                <a:avLst/>
                <a:gdLst/>
                <a:ahLst/>
                <a:cxnLst/>
                <a:rect l="l" t="t" r="r" b="b"/>
                <a:pathLst>
                  <a:path w="437" h="1158" extrusionOk="0">
                    <a:moveTo>
                      <a:pt x="426" y="0"/>
                    </a:moveTo>
                    <a:lnTo>
                      <a:pt x="426" y="10"/>
                    </a:lnTo>
                    <a:cubicBezTo>
                      <a:pt x="426" y="0"/>
                      <a:pt x="436" y="0"/>
                      <a:pt x="436" y="0"/>
                    </a:cubicBezTo>
                    <a:close/>
                    <a:moveTo>
                      <a:pt x="416" y="10"/>
                    </a:moveTo>
                    <a:lnTo>
                      <a:pt x="416" y="10"/>
                    </a:lnTo>
                    <a:cubicBezTo>
                      <a:pt x="414" y="13"/>
                      <a:pt x="411" y="16"/>
                      <a:pt x="409" y="19"/>
                    </a:cubicBezTo>
                    <a:lnTo>
                      <a:pt x="409" y="19"/>
                    </a:lnTo>
                    <a:cubicBezTo>
                      <a:pt x="413" y="18"/>
                      <a:pt x="416" y="15"/>
                      <a:pt x="416" y="10"/>
                    </a:cubicBezTo>
                    <a:close/>
                    <a:moveTo>
                      <a:pt x="347" y="0"/>
                    </a:moveTo>
                    <a:cubicBezTo>
                      <a:pt x="307" y="49"/>
                      <a:pt x="268" y="109"/>
                      <a:pt x="228" y="168"/>
                    </a:cubicBezTo>
                    <a:cubicBezTo>
                      <a:pt x="90" y="406"/>
                      <a:pt x="1" y="693"/>
                      <a:pt x="1" y="999"/>
                    </a:cubicBezTo>
                    <a:cubicBezTo>
                      <a:pt x="1" y="1039"/>
                      <a:pt x="1" y="1078"/>
                      <a:pt x="10" y="1128"/>
                    </a:cubicBezTo>
                    <a:cubicBezTo>
                      <a:pt x="10" y="1138"/>
                      <a:pt x="21" y="1158"/>
                      <a:pt x="40" y="1158"/>
                    </a:cubicBezTo>
                    <a:cubicBezTo>
                      <a:pt x="60" y="1158"/>
                      <a:pt x="70" y="1138"/>
                      <a:pt x="70" y="1118"/>
                    </a:cubicBezTo>
                    <a:lnTo>
                      <a:pt x="70" y="999"/>
                    </a:lnTo>
                    <a:cubicBezTo>
                      <a:pt x="70" y="618"/>
                      <a:pt x="205" y="275"/>
                      <a:pt x="409" y="19"/>
                    </a:cubicBezTo>
                    <a:lnTo>
                      <a:pt x="409" y="19"/>
                    </a:lnTo>
                    <a:cubicBezTo>
                      <a:pt x="405" y="20"/>
                      <a:pt x="401" y="20"/>
                      <a:pt x="397" y="20"/>
                    </a:cubicBezTo>
                    <a:lnTo>
                      <a:pt x="386" y="20"/>
                    </a:lnTo>
                    <a:lnTo>
                      <a:pt x="347"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3" name="Google Shape;588;p35">
                <a:extLst>
                  <a:ext uri="{FF2B5EF4-FFF2-40B4-BE49-F238E27FC236}">
                    <a16:creationId xmlns:a16="http://schemas.microsoft.com/office/drawing/2014/main" id="{8ECD12EB-8BBB-760D-0CBA-874D1A4CEA82}"/>
                  </a:ext>
                </a:extLst>
              </p:cNvPr>
              <p:cNvSpPr/>
              <p:nvPr/>
            </p:nvSpPr>
            <p:spPr>
              <a:xfrm>
                <a:off x="6805664" y="4385590"/>
                <a:ext cx="7283" cy="2448"/>
              </a:xfrm>
              <a:custGeom>
                <a:avLst/>
                <a:gdLst/>
                <a:ahLst/>
                <a:cxnLst/>
                <a:rect l="l" t="t" r="r" b="b"/>
                <a:pathLst>
                  <a:path w="119" h="40" extrusionOk="0">
                    <a:moveTo>
                      <a:pt x="0" y="0"/>
                    </a:moveTo>
                    <a:lnTo>
                      <a:pt x="40" y="20"/>
                    </a:lnTo>
                    <a:lnTo>
                      <a:pt x="79" y="40"/>
                    </a:lnTo>
                    <a:lnTo>
                      <a:pt x="90" y="40"/>
                    </a:lnTo>
                    <a:cubicBezTo>
                      <a:pt x="99" y="40"/>
                      <a:pt x="109" y="40"/>
                      <a:pt x="109" y="30"/>
                    </a:cubicBezTo>
                    <a:lnTo>
                      <a:pt x="119" y="30"/>
                    </a:lnTo>
                    <a:lnTo>
                      <a:pt x="119" y="20"/>
                    </a:lnTo>
                    <a:cubicBezTo>
                      <a:pt x="79" y="10"/>
                      <a:pt x="40" y="0"/>
                      <a:pt x="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4" name="Google Shape;589;p35">
                <a:extLst>
                  <a:ext uri="{FF2B5EF4-FFF2-40B4-BE49-F238E27FC236}">
                    <a16:creationId xmlns:a16="http://schemas.microsoft.com/office/drawing/2014/main" id="{FC551C47-5FCA-72BE-D673-31D3D3355FAF}"/>
                  </a:ext>
                </a:extLst>
              </p:cNvPr>
              <p:cNvSpPr/>
              <p:nvPr/>
            </p:nvSpPr>
            <p:spPr>
              <a:xfrm>
                <a:off x="6143140" y="4346852"/>
                <a:ext cx="172026" cy="10954"/>
              </a:xfrm>
              <a:custGeom>
                <a:avLst/>
                <a:gdLst/>
                <a:ahLst/>
                <a:cxnLst/>
                <a:rect l="l" t="t" r="r" b="b"/>
                <a:pathLst>
                  <a:path w="2811" h="179" extrusionOk="0">
                    <a:moveTo>
                      <a:pt x="1" y="0"/>
                    </a:moveTo>
                    <a:cubicBezTo>
                      <a:pt x="20" y="10"/>
                      <a:pt x="40" y="20"/>
                      <a:pt x="60" y="20"/>
                    </a:cubicBezTo>
                    <a:cubicBezTo>
                      <a:pt x="476" y="128"/>
                      <a:pt x="902" y="178"/>
                      <a:pt x="1327" y="178"/>
                    </a:cubicBezTo>
                    <a:cubicBezTo>
                      <a:pt x="1762" y="178"/>
                      <a:pt x="2188" y="128"/>
                      <a:pt x="2544" y="69"/>
                    </a:cubicBezTo>
                    <a:lnTo>
                      <a:pt x="2811" y="10"/>
                    </a:lnTo>
                    <a:cubicBezTo>
                      <a:pt x="2247" y="0"/>
                      <a:pt x="1673" y="0"/>
                      <a:pt x="108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5" name="Google Shape;590;p35">
                <a:extLst>
                  <a:ext uri="{FF2B5EF4-FFF2-40B4-BE49-F238E27FC236}">
                    <a16:creationId xmlns:a16="http://schemas.microsoft.com/office/drawing/2014/main" id="{86790F43-35B3-2C3A-B5DD-FD62BCB32E16}"/>
                  </a:ext>
                </a:extLst>
              </p:cNvPr>
              <p:cNvSpPr/>
              <p:nvPr/>
            </p:nvSpPr>
            <p:spPr>
              <a:xfrm>
                <a:off x="5713840" y="4295936"/>
                <a:ext cx="187142" cy="495210"/>
              </a:xfrm>
              <a:custGeom>
                <a:avLst/>
                <a:gdLst/>
                <a:ahLst/>
                <a:cxnLst/>
                <a:rect l="l" t="t" r="r" b="b"/>
                <a:pathLst>
                  <a:path w="3058" h="8092" extrusionOk="0">
                    <a:moveTo>
                      <a:pt x="2553" y="1"/>
                    </a:moveTo>
                    <a:lnTo>
                      <a:pt x="0" y="120"/>
                    </a:lnTo>
                    <a:cubicBezTo>
                      <a:pt x="0" y="120"/>
                      <a:pt x="623" y="3969"/>
                      <a:pt x="792" y="5116"/>
                    </a:cubicBezTo>
                    <a:cubicBezTo>
                      <a:pt x="960" y="6255"/>
                      <a:pt x="544" y="7689"/>
                      <a:pt x="643" y="7838"/>
                    </a:cubicBezTo>
                    <a:cubicBezTo>
                      <a:pt x="701" y="7919"/>
                      <a:pt x="1051" y="8092"/>
                      <a:pt x="1550" y="8092"/>
                    </a:cubicBezTo>
                    <a:cubicBezTo>
                      <a:pt x="1902" y="8092"/>
                      <a:pt x="2329" y="8005"/>
                      <a:pt x="2780" y="7739"/>
                    </a:cubicBezTo>
                    <a:cubicBezTo>
                      <a:pt x="2780" y="7739"/>
                      <a:pt x="3058" y="6997"/>
                      <a:pt x="2731" y="6581"/>
                    </a:cubicBezTo>
                    <a:cubicBezTo>
                      <a:pt x="2543" y="6354"/>
                      <a:pt x="2424" y="6077"/>
                      <a:pt x="2435" y="5789"/>
                    </a:cubicBezTo>
                    <a:cubicBezTo>
                      <a:pt x="2464" y="4394"/>
                      <a:pt x="2523" y="921"/>
                      <a:pt x="2553" y="1"/>
                    </a:cubicBezTo>
                    <a:close/>
                  </a:path>
                </a:pathLst>
              </a:custGeom>
              <a:solidFill>
                <a:schemeClr val="accent2">
                  <a:lumMod val="50000"/>
                </a:schemeClr>
              </a:solidFill>
              <a:ln>
                <a:noFill/>
              </a:ln>
            </p:spPr>
            <p:txBody>
              <a:bodyPr spcFirstLastPara="1" wrap="square" lIns="121900" tIns="121900" rIns="121900" bIns="121900" anchor="ctr" anchorCtr="0">
                <a:noAutofit/>
              </a:bodyPr>
              <a:lstStyle/>
              <a:p>
                <a:endParaRPr sz="2400"/>
              </a:p>
            </p:txBody>
          </p:sp>
          <p:sp>
            <p:nvSpPr>
              <p:cNvPr id="76" name="Google Shape;591;p35">
                <a:extLst>
                  <a:ext uri="{FF2B5EF4-FFF2-40B4-BE49-F238E27FC236}">
                    <a16:creationId xmlns:a16="http://schemas.microsoft.com/office/drawing/2014/main" id="{A82E516F-9244-B682-9326-00F0F173ADB2}"/>
                  </a:ext>
                </a:extLst>
              </p:cNvPr>
              <p:cNvSpPr/>
              <p:nvPr/>
            </p:nvSpPr>
            <p:spPr>
              <a:xfrm>
                <a:off x="6016584" y="4255362"/>
                <a:ext cx="179370" cy="505491"/>
              </a:xfrm>
              <a:custGeom>
                <a:avLst/>
                <a:gdLst/>
                <a:ahLst/>
                <a:cxnLst/>
                <a:rect l="l" t="t" r="r" b="b"/>
                <a:pathLst>
                  <a:path w="2931" h="8260" extrusionOk="0">
                    <a:moveTo>
                      <a:pt x="2534" y="1"/>
                    </a:moveTo>
                    <a:lnTo>
                      <a:pt x="713" y="921"/>
                    </a:lnTo>
                    <a:cubicBezTo>
                      <a:pt x="713" y="921"/>
                      <a:pt x="1" y="3098"/>
                      <a:pt x="10" y="4206"/>
                    </a:cubicBezTo>
                    <a:cubicBezTo>
                      <a:pt x="30" y="4959"/>
                      <a:pt x="406" y="6126"/>
                      <a:pt x="565" y="6987"/>
                    </a:cubicBezTo>
                    <a:cubicBezTo>
                      <a:pt x="644" y="7413"/>
                      <a:pt x="614" y="7719"/>
                      <a:pt x="614" y="7897"/>
                    </a:cubicBezTo>
                    <a:cubicBezTo>
                      <a:pt x="627" y="8171"/>
                      <a:pt x="938" y="8260"/>
                      <a:pt x="1313" y="8260"/>
                    </a:cubicBezTo>
                    <a:cubicBezTo>
                      <a:pt x="1793" y="8260"/>
                      <a:pt x="2378" y="8115"/>
                      <a:pt x="2583" y="8026"/>
                    </a:cubicBezTo>
                    <a:cubicBezTo>
                      <a:pt x="2931" y="7862"/>
                      <a:pt x="2600" y="6747"/>
                      <a:pt x="1941" y="6747"/>
                    </a:cubicBezTo>
                    <a:cubicBezTo>
                      <a:pt x="1925" y="6747"/>
                      <a:pt x="1908" y="6748"/>
                      <a:pt x="1891" y="6749"/>
                    </a:cubicBezTo>
                    <a:cubicBezTo>
                      <a:pt x="1891" y="6749"/>
                      <a:pt x="1723" y="2880"/>
                      <a:pt x="2534" y="1"/>
                    </a:cubicBezTo>
                    <a:close/>
                  </a:path>
                </a:pathLst>
              </a:custGeom>
              <a:solidFill>
                <a:schemeClr val="accent2">
                  <a:lumMod val="50000"/>
                </a:schemeClr>
              </a:solidFill>
              <a:ln>
                <a:noFill/>
              </a:ln>
            </p:spPr>
            <p:txBody>
              <a:bodyPr spcFirstLastPara="1" wrap="square" lIns="121900" tIns="121900" rIns="121900" bIns="121900" anchor="ctr" anchorCtr="0">
                <a:noAutofit/>
              </a:bodyPr>
              <a:lstStyle/>
              <a:p>
                <a:endParaRPr sz="2400"/>
              </a:p>
            </p:txBody>
          </p:sp>
          <p:sp>
            <p:nvSpPr>
              <p:cNvPr id="77" name="Google Shape;592;p35">
                <a:extLst>
                  <a:ext uri="{FF2B5EF4-FFF2-40B4-BE49-F238E27FC236}">
                    <a16:creationId xmlns:a16="http://schemas.microsoft.com/office/drawing/2014/main" id="{617067D5-2F57-2B72-1F05-1282EF50A899}"/>
                  </a:ext>
                </a:extLst>
              </p:cNvPr>
              <p:cNvSpPr/>
              <p:nvPr/>
            </p:nvSpPr>
            <p:spPr>
              <a:xfrm>
                <a:off x="5435819" y="3374179"/>
                <a:ext cx="1063490" cy="1352526"/>
              </a:xfrm>
              <a:custGeom>
                <a:avLst/>
                <a:gdLst/>
                <a:ahLst/>
                <a:cxnLst/>
                <a:rect l="l" t="t" r="r" b="b"/>
                <a:pathLst>
                  <a:path w="17378" h="22101" extrusionOk="0">
                    <a:moveTo>
                      <a:pt x="12058" y="1"/>
                    </a:moveTo>
                    <a:cubicBezTo>
                      <a:pt x="10278" y="1"/>
                      <a:pt x="9500" y="1823"/>
                      <a:pt x="9500" y="1823"/>
                    </a:cubicBezTo>
                    <a:lnTo>
                      <a:pt x="8432" y="4267"/>
                    </a:lnTo>
                    <a:cubicBezTo>
                      <a:pt x="8432" y="4267"/>
                      <a:pt x="6364" y="6147"/>
                      <a:pt x="4850" y="8750"/>
                    </a:cubicBezTo>
                    <a:cubicBezTo>
                      <a:pt x="3583" y="10936"/>
                      <a:pt x="1" y="15736"/>
                      <a:pt x="535" y="19615"/>
                    </a:cubicBezTo>
                    <a:cubicBezTo>
                      <a:pt x="704" y="20832"/>
                      <a:pt x="1693" y="21781"/>
                      <a:pt x="2910" y="21930"/>
                    </a:cubicBezTo>
                    <a:cubicBezTo>
                      <a:pt x="3633" y="22022"/>
                      <a:pt x="4626" y="22101"/>
                      <a:pt x="5681" y="22101"/>
                    </a:cubicBezTo>
                    <a:cubicBezTo>
                      <a:pt x="7355" y="22101"/>
                      <a:pt x="9184" y="21903"/>
                      <a:pt x="10332" y="21247"/>
                    </a:cubicBezTo>
                    <a:cubicBezTo>
                      <a:pt x="10332" y="21247"/>
                      <a:pt x="11697" y="15815"/>
                      <a:pt x="13142" y="12767"/>
                    </a:cubicBezTo>
                    <a:cubicBezTo>
                      <a:pt x="13548" y="11926"/>
                      <a:pt x="13390" y="9046"/>
                      <a:pt x="12638" y="7661"/>
                    </a:cubicBezTo>
                    <a:lnTo>
                      <a:pt x="13518" y="5098"/>
                    </a:lnTo>
                    <a:cubicBezTo>
                      <a:pt x="14439" y="5009"/>
                      <a:pt x="15260" y="4633"/>
                      <a:pt x="15685" y="4524"/>
                    </a:cubicBezTo>
                    <a:cubicBezTo>
                      <a:pt x="16754" y="4247"/>
                      <a:pt x="17377" y="1763"/>
                      <a:pt x="17031" y="1456"/>
                    </a:cubicBezTo>
                    <a:cubicBezTo>
                      <a:pt x="16675" y="1150"/>
                      <a:pt x="15161" y="1308"/>
                      <a:pt x="14587" y="1080"/>
                    </a:cubicBezTo>
                    <a:cubicBezTo>
                      <a:pt x="14023" y="843"/>
                      <a:pt x="13983" y="61"/>
                      <a:pt x="12143" y="2"/>
                    </a:cubicBezTo>
                    <a:cubicBezTo>
                      <a:pt x="12114" y="1"/>
                      <a:pt x="12086" y="1"/>
                      <a:pt x="12058" y="1"/>
                    </a:cubicBezTo>
                    <a:close/>
                  </a:path>
                </a:pathLst>
              </a:custGeom>
              <a:solidFill>
                <a:schemeClr val="accent2">
                  <a:lumMod val="50000"/>
                </a:schemeClr>
              </a:solidFill>
              <a:ln>
                <a:noFill/>
              </a:ln>
            </p:spPr>
            <p:txBody>
              <a:bodyPr spcFirstLastPara="1" wrap="square" lIns="121900" tIns="121900" rIns="121900" bIns="121900" anchor="ctr" anchorCtr="0">
                <a:noAutofit/>
              </a:bodyPr>
              <a:lstStyle/>
              <a:p>
                <a:endParaRPr sz="2400"/>
              </a:p>
            </p:txBody>
          </p:sp>
          <p:sp>
            <p:nvSpPr>
              <p:cNvPr id="78" name="Google Shape;593;p35">
                <a:extLst>
                  <a:ext uri="{FF2B5EF4-FFF2-40B4-BE49-F238E27FC236}">
                    <a16:creationId xmlns:a16="http://schemas.microsoft.com/office/drawing/2014/main" id="{FA00E611-354A-36F2-29E8-D3D05AF861FD}"/>
                  </a:ext>
                </a:extLst>
              </p:cNvPr>
              <p:cNvSpPr/>
              <p:nvPr/>
            </p:nvSpPr>
            <p:spPr>
              <a:xfrm>
                <a:off x="5028305" y="4452785"/>
                <a:ext cx="557754" cy="346500"/>
              </a:xfrm>
              <a:custGeom>
                <a:avLst/>
                <a:gdLst/>
                <a:ahLst/>
                <a:cxnLst/>
                <a:rect l="l" t="t" r="r" b="b"/>
                <a:pathLst>
                  <a:path w="9114" h="5662" extrusionOk="0">
                    <a:moveTo>
                      <a:pt x="7244" y="0"/>
                    </a:moveTo>
                    <a:cubicBezTo>
                      <a:pt x="7244" y="1"/>
                      <a:pt x="7383" y="1326"/>
                      <a:pt x="6037" y="2257"/>
                    </a:cubicBezTo>
                    <a:cubicBezTo>
                      <a:pt x="4701" y="3187"/>
                      <a:pt x="1" y="4266"/>
                      <a:pt x="891" y="5047"/>
                    </a:cubicBezTo>
                    <a:cubicBezTo>
                      <a:pt x="1426" y="5522"/>
                      <a:pt x="2494" y="5641"/>
                      <a:pt x="3266" y="5661"/>
                    </a:cubicBezTo>
                    <a:cubicBezTo>
                      <a:pt x="3270" y="5661"/>
                      <a:pt x="3273" y="5661"/>
                      <a:pt x="3277" y="5661"/>
                    </a:cubicBezTo>
                    <a:cubicBezTo>
                      <a:pt x="3395" y="5661"/>
                      <a:pt x="3411" y="5492"/>
                      <a:pt x="3295" y="5463"/>
                    </a:cubicBezTo>
                    <a:cubicBezTo>
                      <a:pt x="2484" y="5265"/>
                      <a:pt x="1485" y="4958"/>
                      <a:pt x="2000" y="4701"/>
                    </a:cubicBezTo>
                    <a:cubicBezTo>
                      <a:pt x="2801" y="4305"/>
                      <a:pt x="5978" y="4246"/>
                      <a:pt x="7056" y="4068"/>
                    </a:cubicBezTo>
                    <a:cubicBezTo>
                      <a:pt x="8135" y="3879"/>
                      <a:pt x="9114" y="3602"/>
                      <a:pt x="9114" y="3602"/>
                    </a:cubicBezTo>
                    <a:lnTo>
                      <a:pt x="7244" y="0"/>
                    </a:lnTo>
                    <a:close/>
                  </a:path>
                </a:pathLst>
              </a:custGeom>
              <a:solidFill>
                <a:schemeClr val="accent2">
                  <a:lumMod val="50000"/>
                </a:schemeClr>
              </a:solidFill>
              <a:ln>
                <a:noFill/>
              </a:ln>
            </p:spPr>
            <p:txBody>
              <a:bodyPr spcFirstLastPara="1" wrap="square" lIns="121900" tIns="121900" rIns="121900" bIns="121900" anchor="ctr" anchorCtr="0">
                <a:noAutofit/>
              </a:bodyPr>
              <a:lstStyle/>
              <a:p>
                <a:endParaRPr sz="2400"/>
              </a:p>
            </p:txBody>
          </p:sp>
          <p:sp>
            <p:nvSpPr>
              <p:cNvPr id="79" name="Google Shape;594;p35">
                <a:extLst>
                  <a:ext uri="{FF2B5EF4-FFF2-40B4-BE49-F238E27FC236}">
                    <a16:creationId xmlns:a16="http://schemas.microsoft.com/office/drawing/2014/main" id="{833F8506-0252-B11D-2EE0-4422332AF18B}"/>
                  </a:ext>
                </a:extLst>
              </p:cNvPr>
              <p:cNvSpPr/>
              <p:nvPr/>
            </p:nvSpPr>
            <p:spPr>
              <a:xfrm>
                <a:off x="5528534" y="4652044"/>
                <a:ext cx="230531" cy="91796"/>
              </a:xfrm>
              <a:custGeom>
                <a:avLst/>
                <a:gdLst/>
                <a:ahLst/>
                <a:cxnLst/>
                <a:rect l="l" t="t" r="r" b="b"/>
                <a:pathLst>
                  <a:path w="3767" h="1500" extrusionOk="0">
                    <a:moveTo>
                      <a:pt x="1287" y="0"/>
                    </a:moveTo>
                    <a:lnTo>
                      <a:pt x="109" y="456"/>
                    </a:lnTo>
                    <a:lnTo>
                      <a:pt x="20" y="861"/>
                    </a:lnTo>
                    <a:cubicBezTo>
                      <a:pt x="0" y="950"/>
                      <a:pt x="49" y="1030"/>
                      <a:pt x="139" y="1059"/>
                    </a:cubicBezTo>
                    <a:cubicBezTo>
                      <a:pt x="1303" y="1381"/>
                      <a:pt x="2048" y="1500"/>
                      <a:pt x="2511" y="1500"/>
                    </a:cubicBezTo>
                    <a:cubicBezTo>
                      <a:pt x="3767" y="1500"/>
                      <a:pt x="2939" y="625"/>
                      <a:pt x="2751" y="574"/>
                    </a:cubicBezTo>
                    <a:cubicBezTo>
                      <a:pt x="2494" y="505"/>
                      <a:pt x="1287" y="0"/>
                      <a:pt x="1287" y="0"/>
                    </a:cubicBezTo>
                    <a:close/>
                  </a:path>
                </a:pathLst>
              </a:custGeom>
              <a:solidFill>
                <a:schemeClr val="accent2">
                  <a:lumMod val="50000"/>
                </a:schemeClr>
              </a:solidFill>
              <a:ln>
                <a:noFill/>
              </a:ln>
            </p:spPr>
            <p:txBody>
              <a:bodyPr spcFirstLastPara="1" wrap="square" lIns="121900" tIns="121900" rIns="121900" bIns="121900" anchor="ctr" anchorCtr="0">
                <a:noAutofit/>
              </a:bodyPr>
              <a:lstStyle/>
              <a:p>
                <a:endParaRPr sz="2400"/>
              </a:p>
            </p:txBody>
          </p:sp>
          <p:sp>
            <p:nvSpPr>
              <p:cNvPr id="80" name="Google Shape;595;p35">
                <a:extLst>
                  <a:ext uri="{FF2B5EF4-FFF2-40B4-BE49-F238E27FC236}">
                    <a16:creationId xmlns:a16="http://schemas.microsoft.com/office/drawing/2014/main" id="{F395B745-E3D2-744D-965E-04512ABB901F}"/>
                  </a:ext>
                </a:extLst>
              </p:cNvPr>
              <p:cNvSpPr/>
              <p:nvPr/>
            </p:nvSpPr>
            <p:spPr>
              <a:xfrm>
                <a:off x="5922156" y="3612238"/>
                <a:ext cx="302193" cy="234998"/>
              </a:xfrm>
              <a:custGeom>
                <a:avLst/>
                <a:gdLst/>
                <a:ahLst/>
                <a:cxnLst/>
                <a:rect l="l" t="t" r="r" b="b"/>
                <a:pathLst>
                  <a:path w="4938" h="3840" extrusionOk="0">
                    <a:moveTo>
                      <a:pt x="673" y="1"/>
                    </a:moveTo>
                    <a:lnTo>
                      <a:pt x="0" y="664"/>
                    </a:lnTo>
                    <a:cubicBezTo>
                      <a:pt x="0" y="664"/>
                      <a:pt x="1603" y="3741"/>
                      <a:pt x="4790" y="3840"/>
                    </a:cubicBezTo>
                    <a:lnTo>
                      <a:pt x="4938" y="3039"/>
                    </a:lnTo>
                    <a:cubicBezTo>
                      <a:pt x="1870" y="2940"/>
                      <a:pt x="673" y="1"/>
                      <a:pt x="673"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nvGrpSpPr>
              <p:cNvPr id="81" name="Google Shape;596;p35">
                <a:extLst>
                  <a:ext uri="{FF2B5EF4-FFF2-40B4-BE49-F238E27FC236}">
                    <a16:creationId xmlns:a16="http://schemas.microsoft.com/office/drawing/2014/main" id="{57565B11-D09F-E76E-ACC3-50FBA4307FF1}"/>
                  </a:ext>
                </a:extLst>
              </p:cNvPr>
              <p:cNvGrpSpPr/>
              <p:nvPr/>
            </p:nvGrpSpPr>
            <p:grpSpPr>
              <a:xfrm>
                <a:off x="5461278" y="3192973"/>
                <a:ext cx="1028975" cy="1594990"/>
                <a:chOff x="5461278" y="3192973"/>
                <a:chExt cx="1028975" cy="1594990"/>
              </a:xfrm>
            </p:grpSpPr>
            <p:sp>
              <p:nvSpPr>
                <p:cNvPr id="85" name="Google Shape;597;p35">
                  <a:extLst>
                    <a:ext uri="{FF2B5EF4-FFF2-40B4-BE49-F238E27FC236}">
                      <a16:creationId xmlns:a16="http://schemas.microsoft.com/office/drawing/2014/main" id="{38D9D7D9-8D05-418B-925C-CDE98C08B937}"/>
                    </a:ext>
                  </a:extLst>
                </p:cNvPr>
                <p:cNvSpPr/>
                <p:nvPr/>
              </p:nvSpPr>
              <p:spPr>
                <a:xfrm>
                  <a:off x="5860347" y="4294100"/>
                  <a:ext cx="31578" cy="430035"/>
                </a:xfrm>
                <a:custGeom>
                  <a:avLst/>
                  <a:gdLst/>
                  <a:ahLst/>
                  <a:cxnLst/>
                  <a:rect l="l" t="t" r="r" b="b"/>
                  <a:pathLst>
                    <a:path w="516" h="7027" extrusionOk="0">
                      <a:moveTo>
                        <a:pt x="159" y="1"/>
                      </a:moveTo>
                      <a:cubicBezTo>
                        <a:pt x="139" y="1"/>
                        <a:pt x="120" y="11"/>
                        <a:pt x="120" y="31"/>
                      </a:cubicBezTo>
                      <a:cubicBezTo>
                        <a:pt x="100" y="1188"/>
                        <a:pt x="1" y="6404"/>
                        <a:pt x="1" y="6404"/>
                      </a:cubicBezTo>
                      <a:lnTo>
                        <a:pt x="1" y="6423"/>
                      </a:lnTo>
                      <a:lnTo>
                        <a:pt x="21" y="6433"/>
                      </a:lnTo>
                      <a:cubicBezTo>
                        <a:pt x="169" y="6483"/>
                        <a:pt x="268" y="6562"/>
                        <a:pt x="327" y="6661"/>
                      </a:cubicBezTo>
                      <a:cubicBezTo>
                        <a:pt x="397" y="6760"/>
                        <a:pt x="436" y="6879"/>
                        <a:pt x="456" y="6997"/>
                      </a:cubicBezTo>
                      <a:cubicBezTo>
                        <a:pt x="456" y="7017"/>
                        <a:pt x="466" y="7027"/>
                        <a:pt x="485" y="7027"/>
                      </a:cubicBezTo>
                      <a:cubicBezTo>
                        <a:pt x="505" y="7027"/>
                        <a:pt x="516" y="7007"/>
                        <a:pt x="516" y="6987"/>
                      </a:cubicBezTo>
                      <a:cubicBezTo>
                        <a:pt x="496" y="6859"/>
                        <a:pt x="466" y="6730"/>
                        <a:pt x="386" y="6621"/>
                      </a:cubicBezTo>
                      <a:cubicBezTo>
                        <a:pt x="311" y="6517"/>
                        <a:pt x="208" y="6431"/>
                        <a:pt x="61" y="6380"/>
                      </a:cubicBezTo>
                      <a:lnTo>
                        <a:pt x="61" y="6380"/>
                      </a:lnTo>
                      <a:cubicBezTo>
                        <a:pt x="61" y="6347"/>
                        <a:pt x="63" y="6277"/>
                        <a:pt x="70" y="6176"/>
                      </a:cubicBezTo>
                      <a:cubicBezTo>
                        <a:pt x="90" y="5166"/>
                        <a:pt x="169" y="1040"/>
                        <a:pt x="189" y="31"/>
                      </a:cubicBezTo>
                      <a:cubicBezTo>
                        <a:pt x="189" y="11"/>
                        <a:pt x="179" y="1"/>
                        <a:pt x="15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6" name="Google Shape;598;p35">
                  <a:extLst>
                    <a:ext uri="{FF2B5EF4-FFF2-40B4-BE49-F238E27FC236}">
                      <a16:creationId xmlns:a16="http://schemas.microsoft.com/office/drawing/2014/main" id="{213EE6A0-78A5-7AF9-114B-2660CD264910}"/>
                    </a:ext>
                  </a:extLst>
                </p:cNvPr>
                <p:cNvSpPr/>
                <p:nvPr/>
              </p:nvSpPr>
              <p:spPr>
                <a:xfrm>
                  <a:off x="5711392" y="4301383"/>
                  <a:ext cx="56975" cy="427159"/>
                </a:xfrm>
                <a:custGeom>
                  <a:avLst/>
                  <a:gdLst/>
                  <a:ahLst/>
                  <a:cxnLst/>
                  <a:rect l="l" t="t" r="r" b="b"/>
                  <a:pathLst>
                    <a:path w="931" h="6980" extrusionOk="0">
                      <a:moveTo>
                        <a:pt x="30" y="1"/>
                      </a:moveTo>
                      <a:cubicBezTo>
                        <a:pt x="10" y="1"/>
                        <a:pt x="1" y="20"/>
                        <a:pt x="1" y="40"/>
                      </a:cubicBezTo>
                      <a:cubicBezTo>
                        <a:pt x="1" y="40"/>
                        <a:pt x="10" y="50"/>
                        <a:pt x="10" y="80"/>
                      </a:cubicBezTo>
                      <a:cubicBezTo>
                        <a:pt x="80" y="506"/>
                        <a:pt x="643" y="3949"/>
                        <a:pt x="802" y="5027"/>
                      </a:cubicBezTo>
                      <a:cubicBezTo>
                        <a:pt x="841" y="5344"/>
                        <a:pt x="861" y="5621"/>
                        <a:pt x="861" y="5849"/>
                      </a:cubicBezTo>
                      <a:cubicBezTo>
                        <a:pt x="861" y="6146"/>
                        <a:pt x="832" y="6364"/>
                        <a:pt x="802" y="6542"/>
                      </a:cubicBezTo>
                      <a:cubicBezTo>
                        <a:pt x="792" y="6630"/>
                        <a:pt x="773" y="6710"/>
                        <a:pt x="753" y="6779"/>
                      </a:cubicBezTo>
                      <a:cubicBezTo>
                        <a:pt x="742" y="6839"/>
                        <a:pt x="733" y="6898"/>
                        <a:pt x="723" y="6947"/>
                      </a:cubicBezTo>
                      <a:cubicBezTo>
                        <a:pt x="723" y="6967"/>
                        <a:pt x="733" y="6977"/>
                        <a:pt x="753" y="6977"/>
                      </a:cubicBezTo>
                      <a:cubicBezTo>
                        <a:pt x="756" y="6979"/>
                        <a:pt x="760" y="6980"/>
                        <a:pt x="763" y="6980"/>
                      </a:cubicBezTo>
                      <a:cubicBezTo>
                        <a:pt x="776" y="6980"/>
                        <a:pt x="784" y="6965"/>
                        <a:pt x="792" y="6957"/>
                      </a:cubicBezTo>
                      <a:cubicBezTo>
                        <a:pt x="792" y="6908"/>
                        <a:pt x="812" y="6858"/>
                        <a:pt x="822" y="6789"/>
                      </a:cubicBezTo>
                      <a:cubicBezTo>
                        <a:pt x="841" y="6690"/>
                        <a:pt x="871" y="6562"/>
                        <a:pt x="891" y="6413"/>
                      </a:cubicBezTo>
                      <a:cubicBezTo>
                        <a:pt x="911" y="6254"/>
                        <a:pt x="931" y="6067"/>
                        <a:pt x="931" y="5849"/>
                      </a:cubicBezTo>
                      <a:cubicBezTo>
                        <a:pt x="931" y="5612"/>
                        <a:pt x="911" y="5344"/>
                        <a:pt x="861" y="5018"/>
                      </a:cubicBezTo>
                      <a:cubicBezTo>
                        <a:pt x="703" y="3870"/>
                        <a:pt x="70" y="31"/>
                        <a:pt x="70" y="31"/>
                      </a:cubicBezTo>
                      <a:cubicBezTo>
                        <a:pt x="70" y="11"/>
                        <a:pt x="50" y="1"/>
                        <a:pt x="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7" name="Google Shape;599;p35">
                  <a:extLst>
                    <a:ext uri="{FF2B5EF4-FFF2-40B4-BE49-F238E27FC236}">
                      <a16:creationId xmlns:a16="http://schemas.microsoft.com/office/drawing/2014/main" id="{9D94C88D-1022-C287-91C4-0DFEAE414DB3}"/>
                    </a:ext>
                  </a:extLst>
                </p:cNvPr>
                <p:cNvSpPr/>
                <p:nvPr/>
              </p:nvSpPr>
              <p:spPr>
                <a:xfrm>
                  <a:off x="6015421" y="4309889"/>
                  <a:ext cx="47244" cy="374896"/>
                </a:xfrm>
                <a:custGeom>
                  <a:avLst/>
                  <a:gdLst/>
                  <a:ahLst/>
                  <a:cxnLst/>
                  <a:rect l="l" t="t" r="r" b="b"/>
                  <a:pathLst>
                    <a:path w="772" h="6126" extrusionOk="0">
                      <a:moveTo>
                        <a:pt x="742" y="0"/>
                      </a:moveTo>
                      <a:cubicBezTo>
                        <a:pt x="722" y="0"/>
                        <a:pt x="713" y="10"/>
                        <a:pt x="702" y="20"/>
                      </a:cubicBezTo>
                      <a:cubicBezTo>
                        <a:pt x="702" y="20"/>
                        <a:pt x="524" y="554"/>
                        <a:pt x="356" y="1227"/>
                      </a:cubicBezTo>
                      <a:cubicBezTo>
                        <a:pt x="267" y="1564"/>
                        <a:pt x="178" y="1940"/>
                        <a:pt x="109" y="2296"/>
                      </a:cubicBezTo>
                      <a:cubicBezTo>
                        <a:pt x="49" y="2652"/>
                        <a:pt x="0" y="2999"/>
                        <a:pt x="0" y="3285"/>
                      </a:cubicBezTo>
                      <a:lnTo>
                        <a:pt x="0" y="3325"/>
                      </a:lnTo>
                      <a:cubicBezTo>
                        <a:pt x="10" y="3870"/>
                        <a:pt x="148" y="4453"/>
                        <a:pt x="287" y="4948"/>
                      </a:cubicBezTo>
                      <a:cubicBezTo>
                        <a:pt x="356" y="5205"/>
                        <a:pt x="416" y="5433"/>
                        <a:pt x="465" y="5621"/>
                      </a:cubicBezTo>
                      <a:cubicBezTo>
                        <a:pt x="495" y="5720"/>
                        <a:pt x="515" y="5799"/>
                        <a:pt x="535" y="5878"/>
                      </a:cubicBezTo>
                      <a:cubicBezTo>
                        <a:pt x="544" y="5957"/>
                        <a:pt x="554" y="6017"/>
                        <a:pt x="554" y="6066"/>
                      </a:cubicBezTo>
                      <a:lnTo>
                        <a:pt x="554" y="6096"/>
                      </a:lnTo>
                      <a:cubicBezTo>
                        <a:pt x="554" y="6115"/>
                        <a:pt x="564" y="6126"/>
                        <a:pt x="584" y="6126"/>
                      </a:cubicBezTo>
                      <a:cubicBezTo>
                        <a:pt x="603" y="6126"/>
                        <a:pt x="614" y="6115"/>
                        <a:pt x="614" y="6096"/>
                      </a:cubicBezTo>
                      <a:lnTo>
                        <a:pt x="614" y="6066"/>
                      </a:lnTo>
                      <a:cubicBezTo>
                        <a:pt x="614" y="6017"/>
                        <a:pt x="614" y="5948"/>
                        <a:pt x="594" y="5868"/>
                      </a:cubicBezTo>
                      <a:cubicBezTo>
                        <a:pt x="564" y="5730"/>
                        <a:pt x="524" y="5561"/>
                        <a:pt x="475" y="5374"/>
                      </a:cubicBezTo>
                      <a:cubicBezTo>
                        <a:pt x="386" y="5086"/>
                        <a:pt x="297" y="4750"/>
                        <a:pt x="208" y="4394"/>
                      </a:cubicBezTo>
                      <a:cubicBezTo>
                        <a:pt x="128" y="4048"/>
                        <a:pt x="69" y="3672"/>
                        <a:pt x="69" y="3315"/>
                      </a:cubicBezTo>
                      <a:lnTo>
                        <a:pt x="69" y="3285"/>
                      </a:lnTo>
                      <a:cubicBezTo>
                        <a:pt x="69" y="3008"/>
                        <a:pt x="109" y="2662"/>
                        <a:pt x="178" y="2306"/>
                      </a:cubicBezTo>
                      <a:cubicBezTo>
                        <a:pt x="277" y="1772"/>
                        <a:pt x="425" y="1207"/>
                        <a:pt x="544" y="772"/>
                      </a:cubicBezTo>
                      <a:cubicBezTo>
                        <a:pt x="603" y="554"/>
                        <a:pt x="663" y="376"/>
                        <a:pt x="702" y="248"/>
                      </a:cubicBezTo>
                      <a:cubicBezTo>
                        <a:pt x="722" y="189"/>
                        <a:pt x="732" y="129"/>
                        <a:pt x="752" y="99"/>
                      </a:cubicBezTo>
                      <a:cubicBezTo>
                        <a:pt x="752" y="79"/>
                        <a:pt x="762" y="70"/>
                        <a:pt x="762" y="59"/>
                      </a:cubicBezTo>
                      <a:lnTo>
                        <a:pt x="762" y="50"/>
                      </a:lnTo>
                      <a:cubicBezTo>
                        <a:pt x="772" y="30"/>
                        <a:pt x="762" y="10"/>
                        <a:pt x="74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8" name="Google Shape;600;p35">
                  <a:extLst>
                    <a:ext uri="{FF2B5EF4-FFF2-40B4-BE49-F238E27FC236}">
                      <a16:creationId xmlns:a16="http://schemas.microsoft.com/office/drawing/2014/main" id="{5C5EE18F-5D11-0A21-F7E6-D5CF87DE727D}"/>
                    </a:ext>
                  </a:extLst>
                </p:cNvPr>
                <p:cNvSpPr/>
                <p:nvPr/>
              </p:nvSpPr>
              <p:spPr>
                <a:xfrm>
                  <a:off x="6424771" y="3454776"/>
                  <a:ext cx="65481" cy="63095"/>
                </a:xfrm>
                <a:custGeom>
                  <a:avLst/>
                  <a:gdLst/>
                  <a:ahLst/>
                  <a:cxnLst/>
                  <a:rect l="l" t="t" r="r" b="b"/>
                  <a:pathLst>
                    <a:path w="1070" h="1031" extrusionOk="0">
                      <a:moveTo>
                        <a:pt x="475" y="1"/>
                      </a:moveTo>
                      <a:cubicBezTo>
                        <a:pt x="475" y="1"/>
                        <a:pt x="0" y="110"/>
                        <a:pt x="60" y="337"/>
                      </a:cubicBezTo>
                      <a:cubicBezTo>
                        <a:pt x="118" y="549"/>
                        <a:pt x="335" y="733"/>
                        <a:pt x="492" y="733"/>
                      </a:cubicBezTo>
                      <a:cubicBezTo>
                        <a:pt x="496" y="733"/>
                        <a:pt x="501" y="733"/>
                        <a:pt x="505" y="733"/>
                      </a:cubicBezTo>
                      <a:cubicBezTo>
                        <a:pt x="505" y="733"/>
                        <a:pt x="784" y="1031"/>
                        <a:pt x="900" y="1031"/>
                      </a:cubicBezTo>
                      <a:cubicBezTo>
                        <a:pt x="904" y="1031"/>
                        <a:pt x="908" y="1030"/>
                        <a:pt x="911" y="1030"/>
                      </a:cubicBezTo>
                      <a:cubicBezTo>
                        <a:pt x="911" y="1030"/>
                        <a:pt x="1069" y="288"/>
                        <a:pt x="901" y="150"/>
                      </a:cubicBezTo>
                      <a:cubicBezTo>
                        <a:pt x="733" y="11"/>
                        <a:pt x="475" y="1"/>
                        <a:pt x="47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9" name="Google Shape;601;p35">
                  <a:extLst>
                    <a:ext uri="{FF2B5EF4-FFF2-40B4-BE49-F238E27FC236}">
                      <a16:creationId xmlns:a16="http://schemas.microsoft.com/office/drawing/2014/main" id="{1E3C4176-14E5-1055-2983-CC91A288CFF0}"/>
                    </a:ext>
                  </a:extLst>
                </p:cNvPr>
                <p:cNvSpPr/>
                <p:nvPr/>
              </p:nvSpPr>
              <p:spPr>
                <a:xfrm>
                  <a:off x="6019644" y="3479194"/>
                  <a:ext cx="184143" cy="266332"/>
                </a:xfrm>
                <a:custGeom>
                  <a:avLst/>
                  <a:gdLst/>
                  <a:ahLst/>
                  <a:cxnLst/>
                  <a:rect l="l" t="t" r="r" b="b"/>
                  <a:pathLst>
                    <a:path w="3009" h="4352" extrusionOk="0">
                      <a:moveTo>
                        <a:pt x="2324" y="0"/>
                      </a:moveTo>
                      <a:cubicBezTo>
                        <a:pt x="2316" y="0"/>
                        <a:pt x="2306" y="3"/>
                        <a:pt x="2296" y="8"/>
                      </a:cubicBezTo>
                      <a:cubicBezTo>
                        <a:pt x="2286" y="17"/>
                        <a:pt x="2276" y="37"/>
                        <a:pt x="2286" y="47"/>
                      </a:cubicBezTo>
                      <a:cubicBezTo>
                        <a:pt x="2306" y="77"/>
                        <a:pt x="2474" y="325"/>
                        <a:pt x="2632" y="641"/>
                      </a:cubicBezTo>
                      <a:cubicBezTo>
                        <a:pt x="2711" y="800"/>
                        <a:pt x="2791" y="978"/>
                        <a:pt x="2850" y="1156"/>
                      </a:cubicBezTo>
                      <a:cubicBezTo>
                        <a:pt x="2900" y="1334"/>
                        <a:pt x="2939" y="1512"/>
                        <a:pt x="2939" y="1670"/>
                      </a:cubicBezTo>
                      <a:cubicBezTo>
                        <a:pt x="2939" y="1759"/>
                        <a:pt x="2929" y="1848"/>
                        <a:pt x="2900" y="1928"/>
                      </a:cubicBezTo>
                      <a:cubicBezTo>
                        <a:pt x="2850" y="2086"/>
                        <a:pt x="2731" y="2313"/>
                        <a:pt x="2593" y="2561"/>
                      </a:cubicBezTo>
                      <a:cubicBezTo>
                        <a:pt x="2375" y="2937"/>
                        <a:pt x="2078" y="3372"/>
                        <a:pt x="1792" y="3709"/>
                      </a:cubicBezTo>
                      <a:cubicBezTo>
                        <a:pt x="1643" y="3877"/>
                        <a:pt x="1504" y="4025"/>
                        <a:pt x="1376" y="4124"/>
                      </a:cubicBezTo>
                      <a:cubicBezTo>
                        <a:pt x="1317" y="4173"/>
                        <a:pt x="1257" y="4213"/>
                        <a:pt x="1198" y="4243"/>
                      </a:cubicBezTo>
                      <a:cubicBezTo>
                        <a:pt x="1148" y="4272"/>
                        <a:pt x="1099" y="4283"/>
                        <a:pt x="1059" y="4283"/>
                      </a:cubicBezTo>
                      <a:cubicBezTo>
                        <a:pt x="1039" y="4283"/>
                        <a:pt x="1020" y="4283"/>
                        <a:pt x="1000" y="4272"/>
                      </a:cubicBezTo>
                      <a:cubicBezTo>
                        <a:pt x="980" y="4263"/>
                        <a:pt x="960" y="4253"/>
                        <a:pt x="930" y="4233"/>
                      </a:cubicBezTo>
                      <a:cubicBezTo>
                        <a:pt x="891" y="4193"/>
                        <a:pt x="842" y="4134"/>
                        <a:pt x="792" y="4055"/>
                      </a:cubicBezTo>
                      <a:cubicBezTo>
                        <a:pt x="703" y="3916"/>
                        <a:pt x="614" y="3729"/>
                        <a:pt x="525" y="3511"/>
                      </a:cubicBezTo>
                      <a:cubicBezTo>
                        <a:pt x="396" y="3174"/>
                        <a:pt x="277" y="2768"/>
                        <a:pt x="198" y="2353"/>
                      </a:cubicBezTo>
                      <a:cubicBezTo>
                        <a:pt x="119" y="1937"/>
                        <a:pt x="59" y="1512"/>
                        <a:pt x="59" y="1156"/>
                      </a:cubicBezTo>
                      <a:cubicBezTo>
                        <a:pt x="59" y="1027"/>
                        <a:pt x="70" y="898"/>
                        <a:pt x="89" y="789"/>
                      </a:cubicBezTo>
                      <a:cubicBezTo>
                        <a:pt x="89" y="769"/>
                        <a:pt x="79" y="760"/>
                        <a:pt x="59" y="750"/>
                      </a:cubicBezTo>
                      <a:cubicBezTo>
                        <a:pt x="40" y="750"/>
                        <a:pt x="20" y="760"/>
                        <a:pt x="20" y="780"/>
                      </a:cubicBezTo>
                      <a:cubicBezTo>
                        <a:pt x="10" y="898"/>
                        <a:pt x="0" y="1027"/>
                        <a:pt x="0" y="1156"/>
                      </a:cubicBezTo>
                      <a:cubicBezTo>
                        <a:pt x="0" y="1749"/>
                        <a:pt x="139" y="2502"/>
                        <a:pt x="327" y="3125"/>
                      </a:cubicBezTo>
                      <a:cubicBezTo>
                        <a:pt x="416" y="3432"/>
                        <a:pt x="525" y="3718"/>
                        <a:pt x="633" y="3926"/>
                      </a:cubicBezTo>
                      <a:cubicBezTo>
                        <a:pt x="693" y="4035"/>
                        <a:pt x="752" y="4124"/>
                        <a:pt x="802" y="4193"/>
                      </a:cubicBezTo>
                      <a:cubicBezTo>
                        <a:pt x="831" y="4233"/>
                        <a:pt x="861" y="4263"/>
                        <a:pt x="891" y="4283"/>
                      </a:cubicBezTo>
                      <a:lnTo>
                        <a:pt x="980" y="4342"/>
                      </a:lnTo>
                      <a:cubicBezTo>
                        <a:pt x="1000" y="4342"/>
                        <a:pt x="1029" y="4352"/>
                        <a:pt x="1059" y="4352"/>
                      </a:cubicBezTo>
                      <a:cubicBezTo>
                        <a:pt x="1099" y="4352"/>
                        <a:pt x="1128" y="4342"/>
                        <a:pt x="1168" y="4332"/>
                      </a:cubicBezTo>
                      <a:cubicBezTo>
                        <a:pt x="1247" y="4302"/>
                        <a:pt x="1317" y="4253"/>
                        <a:pt x="1405" y="4193"/>
                      </a:cubicBezTo>
                      <a:cubicBezTo>
                        <a:pt x="1544" y="4085"/>
                        <a:pt x="1702" y="3916"/>
                        <a:pt x="1860" y="3729"/>
                      </a:cubicBezTo>
                      <a:cubicBezTo>
                        <a:pt x="2098" y="3441"/>
                        <a:pt x="2346" y="3095"/>
                        <a:pt x="2544" y="2779"/>
                      </a:cubicBezTo>
                      <a:cubicBezTo>
                        <a:pt x="2643" y="2610"/>
                        <a:pt x="2731" y="2452"/>
                        <a:pt x="2801" y="2313"/>
                      </a:cubicBezTo>
                      <a:cubicBezTo>
                        <a:pt x="2870" y="2175"/>
                        <a:pt x="2929" y="2046"/>
                        <a:pt x="2969" y="1947"/>
                      </a:cubicBezTo>
                      <a:cubicBezTo>
                        <a:pt x="2999" y="1858"/>
                        <a:pt x="3008" y="1769"/>
                        <a:pt x="3008" y="1670"/>
                      </a:cubicBezTo>
                      <a:cubicBezTo>
                        <a:pt x="3008" y="1492"/>
                        <a:pt x="2969" y="1304"/>
                        <a:pt x="2900" y="1116"/>
                      </a:cubicBezTo>
                      <a:cubicBezTo>
                        <a:pt x="2810" y="829"/>
                        <a:pt x="2672" y="562"/>
                        <a:pt x="2553" y="354"/>
                      </a:cubicBezTo>
                      <a:cubicBezTo>
                        <a:pt x="2434" y="146"/>
                        <a:pt x="2346" y="8"/>
                        <a:pt x="2346" y="8"/>
                      </a:cubicBezTo>
                      <a:cubicBezTo>
                        <a:pt x="2341" y="3"/>
                        <a:pt x="2333" y="0"/>
                        <a:pt x="23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0" name="Google Shape;602;p35">
                  <a:extLst>
                    <a:ext uri="{FF2B5EF4-FFF2-40B4-BE49-F238E27FC236}">
                      <a16:creationId xmlns:a16="http://schemas.microsoft.com/office/drawing/2014/main" id="{B6316138-E096-5B94-86D7-D04281182576}"/>
                    </a:ext>
                  </a:extLst>
                </p:cNvPr>
                <p:cNvSpPr/>
                <p:nvPr/>
              </p:nvSpPr>
              <p:spPr>
                <a:xfrm>
                  <a:off x="6269085" y="3434887"/>
                  <a:ext cx="26131" cy="27233"/>
                </a:xfrm>
                <a:custGeom>
                  <a:avLst/>
                  <a:gdLst/>
                  <a:ahLst/>
                  <a:cxnLst/>
                  <a:rect l="l" t="t" r="r" b="b"/>
                  <a:pathLst>
                    <a:path w="427" h="445" extrusionOk="0">
                      <a:moveTo>
                        <a:pt x="134" y="0"/>
                      </a:moveTo>
                      <a:cubicBezTo>
                        <a:pt x="111" y="0"/>
                        <a:pt x="89" y="6"/>
                        <a:pt x="71" y="19"/>
                      </a:cubicBezTo>
                      <a:cubicBezTo>
                        <a:pt x="1" y="68"/>
                        <a:pt x="11" y="207"/>
                        <a:pt x="90" y="316"/>
                      </a:cubicBezTo>
                      <a:cubicBezTo>
                        <a:pt x="149" y="396"/>
                        <a:pt x="228" y="444"/>
                        <a:pt x="294" y="444"/>
                      </a:cubicBezTo>
                      <a:cubicBezTo>
                        <a:pt x="317" y="444"/>
                        <a:pt x="339" y="438"/>
                        <a:pt x="357" y="425"/>
                      </a:cubicBezTo>
                      <a:cubicBezTo>
                        <a:pt x="427" y="376"/>
                        <a:pt x="427" y="237"/>
                        <a:pt x="348" y="128"/>
                      </a:cubicBezTo>
                      <a:cubicBezTo>
                        <a:pt x="282" y="48"/>
                        <a:pt x="200" y="0"/>
                        <a:pt x="13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1" name="Google Shape;603;p35">
                  <a:extLst>
                    <a:ext uri="{FF2B5EF4-FFF2-40B4-BE49-F238E27FC236}">
                      <a16:creationId xmlns:a16="http://schemas.microsoft.com/office/drawing/2014/main" id="{A0CB5B78-88EE-6A52-2AF1-069A3FA77405}"/>
                    </a:ext>
                  </a:extLst>
                </p:cNvPr>
                <p:cNvSpPr/>
                <p:nvPr/>
              </p:nvSpPr>
              <p:spPr>
                <a:xfrm>
                  <a:off x="6301825" y="3515729"/>
                  <a:ext cx="180533" cy="115969"/>
                </a:xfrm>
                <a:custGeom>
                  <a:avLst/>
                  <a:gdLst/>
                  <a:ahLst/>
                  <a:cxnLst/>
                  <a:rect l="l" t="t" r="r" b="b"/>
                  <a:pathLst>
                    <a:path w="2950" h="1895" extrusionOk="0">
                      <a:moveTo>
                        <a:pt x="2914" y="1"/>
                      </a:moveTo>
                      <a:cubicBezTo>
                        <a:pt x="2900" y="1"/>
                        <a:pt x="2890" y="10"/>
                        <a:pt x="2890" y="24"/>
                      </a:cubicBezTo>
                      <a:lnTo>
                        <a:pt x="2880" y="24"/>
                      </a:lnTo>
                      <a:cubicBezTo>
                        <a:pt x="2870" y="64"/>
                        <a:pt x="2771" y="381"/>
                        <a:pt x="2593" y="737"/>
                      </a:cubicBezTo>
                      <a:cubicBezTo>
                        <a:pt x="2514" y="915"/>
                        <a:pt x="2405" y="1093"/>
                        <a:pt x="2287" y="1261"/>
                      </a:cubicBezTo>
                      <a:cubicBezTo>
                        <a:pt x="2157" y="1419"/>
                        <a:pt x="2029" y="1548"/>
                        <a:pt x="1871" y="1637"/>
                      </a:cubicBezTo>
                      <a:cubicBezTo>
                        <a:pt x="1603" y="1775"/>
                        <a:pt x="1346" y="1835"/>
                        <a:pt x="1128" y="1835"/>
                      </a:cubicBezTo>
                      <a:cubicBezTo>
                        <a:pt x="802" y="1835"/>
                        <a:pt x="545" y="1726"/>
                        <a:pt x="357" y="1617"/>
                      </a:cubicBezTo>
                      <a:cubicBezTo>
                        <a:pt x="258" y="1568"/>
                        <a:pt x="189" y="1518"/>
                        <a:pt x="139" y="1479"/>
                      </a:cubicBezTo>
                      <a:cubicBezTo>
                        <a:pt x="110" y="1459"/>
                        <a:pt x="90" y="1439"/>
                        <a:pt x="79" y="1430"/>
                      </a:cubicBezTo>
                      <a:cubicBezTo>
                        <a:pt x="70" y="1419"/>
                        <a:pt x="70" y="1419"/>
                        <a:pt x="60" y="1419"/>
                      </a:cubicBezTo>
                      <a:lnTo>
                        <a:pt x="60" y="1410"/>
                      </a:lnTo>
                      <a:cubicBezTo>
                        <a:pt x="55" y="1405"/>
                        <a:pt x="48" y="1402"/>
                        <a:pt x="39" y="1402"/>
                      </a:cubicBezTo>
                      <a:cubicBezTo>
                        <a:pt x="30" y="1402"/>
                        <a:pt x="20" y="1405"/>
                        <a:pt x="11" y="1410"/>
                      </a:cubicBezTo>
                      <a:cubicBezTo>
                        <a:pt x="0" y="1430"/>
                        <a:pt x="0" y="1449"/>
                        <a:pt x="11" y="1459"/>
                      </a:cubicBezTo>
                      <a:cubicBezTo>
                        <a:pt x="11" y="1459"/>
                        <a:pt x="129" y="1568"/>
                        <a:pt x="317" y="1677"/>
                      </a:cubicBezTo>
                      <a:cubicBezTo>
                        <a:pt x="515" y="1786"/>
                        <a:pt x="792" y="1894"/>
                        <a:pt x="1128" y="1894"/>
                      </a:cubicBezTo>
                      <a:cubicBezTo>
                        <a:pt x="1366" y="1894"/>
                        <a:pt x="1623" y="1845"/>
                        <a:pt x="1910" y="1687"/>
                      </a:cubicBezTo>
                      <a:cubicBezTo>
                        <a:pt x="2069" y="1597"/>
                        <a:pt x="2217" y="1449"/>
                        <a:pt x="2346" y="1281"/>
                      </a:cubicBezTo>
                      <a:cubicBezTo>
                        <a:pt x="2544" y="1023"/>
                        <a:pt x="2692" y="717"/>
                        <a:pt x="2791" y="469"/>
                      </a:cubicBezTo>
                      <a:cubicBezTo>
                        <a:pt x="2890" y="222"/>
                        <a:pt x="2949" y="44"/>
                        <a:pt x="2949" y="44"/>
                      </a:cubicBezTo>
                      <a:cubicBezTo>
                        <a:pt x="2949" y="24"/>
                        <a:pt x="2940" y="5"/>
                        <a:pt x="2929" y="5"/>
                      </a:cubicBezTo>
                      <a:cubicBezTo>
                        <a:pt x="2924" y="2"/>
                        <a:pt x="2919" y="1"/>
                        <a:pt x="29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2" name="Google Shape;604;p35">
                  <a:extLst>
                    <a:ext uri="{FF2B5EF4-FFF2-40B4-BE49-F238E27FC236}">
                      <a16:creationId xmlns:a16="http://schemas.microsoft.com/office/drawing/2014/main" id="{B60E16F7-F04C-CBF5-F43D-764B45AFC994}"/>
                    </a:ext>
                  </a:extLst>
                </p:cNvPr>
                <p:cNvSpPr/>
                <p:nvPr/>
              </p:nvSpPr>
              <p:spPr>
                <a:xfrm>
                  <a:off x="5639301" y="4695005"/>
                  <a:ext cx="37636" cy="47306"/>
                </a:xfrm>
                <a:custGeom>
                  <a:avLst/>
                  <a:gdLst/>
                  <a:ahLst/>
                  <a:cxnLst/>
                  <a:rect l="l" t="t" r="r" b="b"/>
                  <a:pathLst>
                    <a:path w="615" h="773" extrusionOk="0">
                      <a:moveTo>
                        <a:pt x="31" y="1"/>
                      </a:moveTo>
                      <a:cubicBezTo>
                        <a:pt x="11" y="1"/>
                        <a:pt x="1" y="20"/>
                        <a:pt x="1" y="40"/>
                      </a:cubicBezTo>
                      <a:cubicBezTo>
                        <a:pt x="1" y="60"/>
                        <a:pt x="21" y="70"/>
                        <a:pt x="40" y="70"/>
                      </a:cubicBezTo>
                      <a:cubicBezTo>
                        <a:pt x="40" y="70"/>
                        <a:pt x="60" y="60"/>
                        <a:pt x="90" y="60"/>
                      </a:cubicBezTo>
                      <a:cubicBezTo>
                        <a:pt x="119" y="60"/>
                        <a:pt x="169" y="70"/>
                        <a:pt x="218" y="80"/>
                      </a:cubicBezTo>
                      <a:cubicBezTo>
                        <a:pt x="258" y="90"/>
                        <a:pt x="298" y="100"/>
                        <a:pt x="337" y="130"/>
                      </a:cubicBezTo>
                      <a:cubicBezTo>
                        <a:pt x="387" y="159"/>
                        <a:pt x="446" y="209"/>
                        <a:pt x="486" y="288"/>
                      </a:cubicBezTo>
                      <a:cubicBezTo>
                        <a:pt x="526" y="367"/>
                        <a:pt x="555" y="476"/>
                        <a:pt x="555" y="614"/>
                      </a:cubicBezTo>
                      <a:cubicBezTo>
                        <a:pt x="555" y="654"/>
                        <a:pt x="555" y="693"/>
                        <a:pt x="545" y="743"/>
                      </a:cubicBezTo>
                      <a:cubicBezTo>
                        <a:pt x="545" y="753"/>
                        <a:pt x="555" y="772"/>
                        <a:pt x="575" y="772"/>
                      </a:cubicBezTo>
                      <a:cubicBezTo>
                        <a:pt x="594" y="772"/>
                        <a:pt x="614" y="763"/>
                        <a:pt x="614" y="743"/>
                      </a:cubicBezTo>
                      <a:lnTo>
                        <a:pt x="614" y="614"/>
                      </a:lnTo>
                      <a:cubicBezTo>
                        <a:pt x="614" y="486"/>
                        <a:pt x="594" y="377"/>
                        <a:pt x="555" y="288"/>
                      </a:cubicBezTo>
                      <a:cubicBezTo>
                        <a:pt x="526" y="229"/>
                        <a:pt x="496" y="169"/>
                        <a:pt x="456" y="130"/>
                      </a:cubicBezTo>
                      <a:cubicBezTo>
                        <a:pt x="387" y="70"/>
                        <a:pt x="317" y="40"/>
                        <a:pt x="258" y="20"/>
                      </a:cubicBezTo>
                      <a:cubicBezTo>
                        <a:pt x="189" y="1"/>
                        <a:pt x="130" y="1"/>
                        <a:pt x="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3" name="Google Shape;605;p35">
                  <a:extLst>
                    <a:ext uri="{FF2B5EF4-FFF2-40B4-BE49-F238E27FC236}">
                      <a16:creationId xmlns:a16="http://schemas.microsoft.com/office/drawing/2014/main" id="{86131993-E809-6687-50DF-0F62CCA21769}"/>
                    </a:ext>
                  </a:extLst>
                </p:cNvPr>
                <p:cNvSpPr/>
                <p:nvPr/>
              </p:nvSpPr>
              <p:spPr>
                <a:xfrm>
                  <a:off x="5678712" y="4676829"/>
                  <a:ext cx="36963" cy="58199"/>
                </a:xfrm>
                <a:custGeom>
                  <a:avLst/>
                  <a:gdLst/>
                  <a:ahLst/>
                  <a:cxnLst/>
                  <a:rect l="l" t="t" r="r" b="b"/>
                  <a:pathLst>
                    <a:path w="604" h="951" extrusionOk="0">
                      <a:moveTo>
                        <a:pt x="40" y="1"/>
                      </a:moveTo>
                      <a:cubicBezTo>
                        <a:pt x="20" y="1"/>
                        <a:pt x="0" y="11"/>
                        <a:pt x="0" y="31"/>
                      </a:cubicBezTo>
                      <a:cubicBezTo>
                        <a:pt x="0" y="51"/>
                        <a:pt x="10" y="60"/>
                        <a:pt x="30" y="70"/>
                      </a:cubicBezTo>
                      <a:cubicBezTo>
                        <a:pt x="30" y="70"/>
                        <a:pt x="60" y="70"/>
                        <a:pt x="109" y="90"/>
                      </a:cubicBezTo>
                      <a:cubicBezTo>
                        <a:pt x="178" y="110"/>
                        <a:pt x="287" y="169"/>
                        <a:pt x="376" y="278"/>
                      </a:cubicBezTo>
                      <a:cubicBezTo>
                        <a:pt x="416" y="328"/>
                        <a:pt x="456" y="397"/>
                        <a:pt x="485" y="476"/>
                      </a:cubicBezTo>
                      <a:cubicBezTo>
                        <a:pt x="515" y="565"/>
                        <a:pt x="535" y="664"/>
                        <a:pt x="535" y="792"/>
                      </a:cubicBezTo>
                      <a:cubicBezTo>
                        <a:pt x="535" y="832"/>
                        <a:pt x="535" y="872"/>
                        <a:pt x="524" y="911"/>
                      </a:cubicBezTo>
                      <a:cubicBezTo>
                        <a:pt x="524" y="931"/>
                        <a:pt x="544" y="951"/>
                        <a:pt x="554" y="951"/>
                      </a:cubicBezTo>
                      <a:cubicBezTo>
                        <a:pt x="574" y="951"/>
                        <a:pt x="594" y="941"/>
                        <a:pt x="594" y="921"/>
                      </a:cubicBezTo>
                      <a:cubicBezTo>
                        <a:pt x="594" y="872"/>
                        <a:pt x="604" y="832"/>
                        <a:pt x="604" y="792"/>
                      </a:cubicBezTo>
                      <a:cubicBezTo>
                        <a:pt x="604" y="614"/>
                        <a:pt x="564" y="476"/>
                        <a:pt x="515" y="367"/>
                      </a:cubicBezTo>
                      <a:cubicBezTo>
                        <a:pt x="475" y="288"/>
                        <a:pt x="425" y="229"/>
                        <a:pt x="376" y="179"/>
                      </a:cubicBezTo>
                      <a:cubicBezTo>
                        <a:pt x="297" y="100"/>
                        <a:pt x="208" y="60"/>
                        <a:pt x="148" y="31"/>
                      </a:cubicBezTo>
                      <a:cubicBezTo>
                        <a:pt x="89" y="11"/>
                        <a:pt x="40" y="1"/>
                        <a:pt x="4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4" name="Google Shape;606;p35">
                  <a:extLst>
                    <a:ext uri="{FF2B5EF4-FFF2-40B4-BE49-F238E27FC236}">
                      <a16:creationId xmlns:a16="http://schemas.microsoft.com/office/drawing/2014/main" id="{2BBF7D03-59CC-5A04-7514-E71A680EB1F5}"/>
                    </a:ext>
                  </a:extLst>
                </p:cNvPr>
                <p:cNvSpPr/>
                <p:nvPr/>
              </p:nvSpPr>
              <p:spPr>
                <a:xfrm>
                  <a:off x="5616291" y="4645986"/>
                  <a:ext cx="109727" cy="86288"/>
                </a:xfrm>
                <a:custGeom>
                  <a:avLst/>
                  <a:gdLst/>
                  <a:ahLst/>
                  <a:cxnLst/>
                  <a:rect l="l" t="t" r="r" b="b"/>
                  <a:pathLst>
                    <a:path w="1793" h="1410" extrusionOk="0">
                      <a:moveTo>
                        <a:pt x="31" y="0"/>
                      </a:moveTo>
                      <a:cubicBezTo>
                        <a:pt x="11" y="0"/>
                        <a:pt x="1" y="20"/>
                        <a:pt x="1" y="30"/>
                      </a:cubicBezTo>
                      <a:cubicBezTo>
                        <a:pt x="1" y="50"/>
                        <a:pt x="11" y="69"/>
                        <a:pt x="31" y="69"/>
                      </a:cubicBezTo>
                      <a:cubicBezTo>
                        <a:pt x="51" y="69"/>
                        <a:pt x="159" y="69"/>
                        <a:pt x="317" y="89"/>
                      </a:cubicBezTo>
                      <a:cubicBezTo>
                        <a:pt x="565" y="109"/>
                        <a:pt x="921" y="179"/>
                        <a:pt x="1208" y="317"/>
                      </a:cubicBezTo>
                      <a:cubicBezTo>
                        <a:pt x="1357" y="396"/>
                        <a:pt x="1485" y="485"/>
                        <a:pt x="1574" y="604"/>
                      </a:cubicBezTo>
                      <a:cubicBezTo>
                        <a:pt x="1663" y="713"/>
                        <a:pt x="1723" y="861"/>
                        <a:pt x="1723" y="1030"/>
                      </a:cubicBezTo>
                      <a:cubicBezTo>
                        <a:pt x="1723" y="1129"/>
                        <a:pt x="1703" y="1237"/>
                        <a:pt x="1663" y="1366"/>
                      </a:cubicBezTo>
                      <a:cubicBezTo>
                        <a:pt x="1654" y="1386"/>
                        <a:pt x="1663" y="1406"/>
                        <a:pt x="1683" y="1406"/>
                      </a:cubicBezTo>
                      <a:cubicBezTo>
                        <a:pt x="1688" y="1408"/>
                        <a:pt x="1693" y="1409"/>
                        <a:pt x="1698" y="1409"/>
                      </a:cubicBezTo>
                      <a:cubicBezTo>
                        <a:pt x="1712" y="1409"/>
                        <a:pt x="1723" y="1400"/>
                        <a:pt x="1723" y="1386"/>
                      </a:cubicBezTo>
                      <a:cubicBezTo>
                        <a:pt x="1772" y="1257"/>
                        <a:pt x="1792" y="1138"/>
                        <a:pt x="1792" y="1030"/>
                      </a:cubicBezTo>
                      <a:cubicBezTo>
                        <a:pt x="1792" y="901"/>
                        <a:pt x="1762" y="792"/>
                        <a:pt x="1713" y="693"/>
                      </a:cubicBezTo>
                      <a:cubicBezTo>
                        <a:pt x="1663" y="604"/>
                        <a:pt x="1604" y="525"/>
                        <a:pt x="1535" y="465"/>
                      </a:cubicBezTo>
                      <a:cubicBezTo>
                        <a:pt x="1416" y="346"/>
                        <a:pt x="1258" y="258"/>
                        <a:pt x="1100" y="198"/>
                      </a:cubicBezTo>
                      <a:cubicBezTo>
                        <a:pt x="852" y="99"/>
                        <a:pt x="585" y="50"/>
                        <a:pt x="377" y="30"/>
                      </a:cubicBezTo>
                      <a:cubicBezTo>
                        <a:pt x="179" y="0"/>
                        <a:pt x="31" y="0"/>
                        <a:pt x="3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5" name="Google Shape;607;p35">
                  <a:extLst>
                    <a:ext uri="{FF2B5EF4-FFF2-40B4-BE49-F238E27FC236}">
                      <a16:creationId xmlns:a16="http://schemas.microsoft.com/office/drawing/2014/main" id="{64D2DDE9-2936-C59F-BE87-0CEBF5E92AF5}"/>
                    </a:ext>
                  </a:extLst>
                </p:cNvPr>
                <p:cNvSpPr/>
                <p:nvPr/>
              </p:nvSpPr>
              <p:spPr>
                <a:xfrm>
                  <a:off x="5784094" y="4683500"/>
                  <a:ext cx="79985" cy="25336"/>
                </a:xfrm>
                <a:custGeom>
                  <a:avLst/>
                  <a:gdLst/>
                  <a:ahLst/>
                  <a:cxnLst/>
                  <a:rect l="l" t="t" r="r" b="b"/>
                  <a:pathLst>
                    <a:path w="1307" h="414" extrusionOk="0">
                      <a:moveTo>
                        <a:pt x="1098" y="1"/>
                      </a:moveTo>
                      <a:cubicBezTo>
                        <a:pt x="772" y="1"/>
                        <a:pt x="504" y="90"/>
                        <a:pt x="317" y="179"/>
                      </a:cubicBezTo>
                      <a:cubicBezTo>
                        <a:pt x="128" y="268"/>
                        <a:pt x="20" y="357"/>
                        <a:pt x="20" y="357"/>
                      </a:cubicBezTo>
                      <a:cubicBezTo>
                        <a:pt x="0" y="367"/>
                        <a:pt x="0" y="386"/>
                        <a:pt x="10" y="406"/>
                      </a:cubicBezTo>
                      <a:cubicBezTo>
                        <a:pt x="15" y="411"/>
                        <a:pt x="22" y="414"/>
                        <a:pt x="31" y="414"/>
                      </a:cubicBezTo>
                      <a:cubicBezTo>
                        <a:pt x="40" y="414"/>
                        <a:pt x="50" y="411"/>
                        <a:pt x="60" y="406"/>
                      </a:cubicBezTo>
                      <a:cubicBezTo>
                        <a:pt x="60" y="406"/>
                        <a:pt x="168" y="318"/>
                        <a:pt x="356" y="228"/>
                      </a:cubicBezTo>
                      <a:cubicBezTo>
                        <a:pt x="534" y="149"/>
                        <a:pt x="792" y="60"/>
                        <a:pt x="1098" y="60"/>
                      </a:cubicBezTo>
                      <a:cubicBezTo>
                        <a:pt x="1148" y="60"/>
                        <a:pt x="1207" y="70"/>
                        <a:pt x="1276" y="70"/>
                      </a:cubicBezTo>
                      <a:cubicBezTo>
                        <a:pt x="1278" y="72"/>
                        <a:pt x="1280" y="73"/>
                        <a:pt x="1283" y="73"/>
                      </a:cubicBezTo>
                      <a:cubicBezTo>
                        <a:pt x="1293" y="73"/>
                        <a:pt x="1306" y="57"/>
                        <a:pt x="1306" y="41"/>
                      </a:cubicBezTo>
                      <a:cubicBezTo>
                        <a:pt x="1306" y="30"/>
                        <a:pt x="1296" y="10"/>
                        <a:pt x="1276" y="10"/>
                      </a:cubicBezTo>
                      <a:cubicBezTo>
                        <a:pt x="1217" y="1"/>
                        <a:pt x="1158" y="1"/>
                        <a:pt x="109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6" name="Google Shape;608;p35">
                  <a:extLst>
                    <a:ext uri="{FF2B5EF4-FFF2-40B4-BE49-F238E27FC236}">
                      <a16:creationId xmlns:a16="http://schemas.microsoft.com/office/drawing/2014/main" id="{6D73DF0E-CC47-014A-C6AE-29C4002D1EC8}"/>
                    </a:ext>
                  </a:extLst>
                </p:cNvPr>
                <p:cNvSpPr/>
                <p:nvPr/>
              </p:nvSpPr>
              <p:spPr>
                <a:xfrm>
                  <a:off x="5822220" y="4726093"/>
                  <a:ext cx="15789" cy="61871"/>
                </a:xfrm>
                <a:custGeom>
                  <a:avLst/>
                  <a:gdLst/>
                  <a:ahLst/>
                  <a:cxnLst/>
                  <a:rect l="l" t="t" r="r" b="b"/>
                  <a:pathLst>
                    <a:path w="258" h="1011" extrusionOk="0">
                      <a:moveTo>
                        <a:pt x="34" y="1"/>
                      </a:moveTo>
                      <a:cubicBezTo>
                        <a:pt x="27" y="1"/>
                        <a:pt x="19" y="3"/>
                        <a:pt x="10" y="7"/>
                      </a:cubicBezTo>
                      <a:cubicBezTo>
                        <a:pt x="0" y="17"/>
                        <a:pt x="0" y="37"/>
                        <a:pt x="10" y="57"/>
                      </a:cubicBezTo>
                      <a:cubicBezTo>
                        <a:pt x="10" y="57"/>
                        <a:pt x="60" y="116"/>
                        <a:pt x="99" y="215"/>
                      </a:cubicBezTo>
                      <a:cubicBezTo>
                        <a:pt x="149" y="314"/>
                        <a:pt x="198" y="453"/>
                        <a:pt x="198" y="601"/>
                      </a:cubicBezTo>
                      <a:cubicBezTo>
                        <a:pt x="198" y="720"/>
                        <a:pt x="169" y="838"/>
                        <a:pt x="109" y="967"/>
                      </a:cubicBezTo>
                      <a:cubicBezTo>
                        <a:pt x="99" y="977"/>
                        <a:pt x="109" y="997"/>
                        <a:pt x="119" y="1007"/>
                      </a:cubicBezTo>
                      <a:cubicBezTo>
                        <a:pt x="125" y="1010"/>
                        <a:pt x="130" y="1011"/>
                        <a:pt x="136" y="1011"/>
                      </a:cubicBezTo>
                      <a:cubicBezTo>
                        <a:pt x="149" y="1011"/>
                        <a:pt x="161" y="1004"/>
                        <a:pt x="169" y="997"/>
                      </a:cubicBezTo>
                      <a:cubicBezTo>
                        <a:pt x="238" y="858"/>
                        <a:pt x="257" y="730"/>
                        <a:pt x="257" y="601"/>
                      </a:cubicBezTo>
                      <a:cubicBezTo>
                        <a:pt x="257" y="433"/>
                        <a:pt x="208" y="284"/>
                        <a:pt x="158" y="185"/>
                      </a:cubicBezTo>
                      <a:cubicBezTo>
                        <a:pt x="109" y="77"/>
                        <a:pt x="60" y="17"/>
                        <a:pt x="60" y="17"/>
                      </a:cubicBezTo>
                      <a:cubicBezTo>
                        <a:pt x="54" y="6"/>
                        <a:pt x="45" y="1"/>
                        <a:pt x="3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7" name="Google Shape;609;p35">
                  <a:extLst>
                    <a:ext uri="{FF2B5EF4-FFF2-40B4-BE49-F238E27FC236}">
                      <a16:creationId xmlns:a16="http://schemas.microsoft.com/office/drawing/2014/main" id="{0B2E19EA-3351-BD04-0D43-1272272ED0C4}"/>
                    </a:ext>
                  </a:extLst>
                </p:cNvPr>
                <p:cNvSpPr/>
                <p:nvPr/>
              </p:nvSpPr>
              <p:spPr>
                <a:xfrm>
                  <a:off x="5859184" y="4713364"/>
                  <a:ext cx="20624" cy="63707"/>
                </a:xfrm>
                <a:custGeom>
                  <a:avLst/>
                  <a:gdLst/>
                  <a:ahLst/>
                  <a:cxnLst/>
                  <a:rect l="l" t="t" r="r" b="b"/>
                  <a:pathLst>
                    <a:path w="337" h="1041" extrusionOk="0">
                      <a:moveTo>
                        <a:pt x="35" y="0"/>
                      </a:moveTo>
                      <a:cubicBezTo>
                        <a:pt x="25" y="0"/>
                        <a:pt x="15" y="3"/>
                        <a:pt x="10" y="8"/>
                      </a:cubicBezTo>
                      <a:cubicBezTo>
                        <a:pt x="0" y="17"/>
                        <a:pt x="0" y="37"/>
                        <a:pt x="10" y="57"/>
                      </a:cubicBezTo>
                      <a:cubicBezTo>
                        <a:pt x="10" y="57"/>
                        <a:pt x="79" y="116"/>
                        <a:pt x="139" y="235"/>
                      </a:cubicBezTo>
                      <a:cubicBezTo>
                        <a:pt x="208" y="344"/>
                        <a:pt x="267" y="503"/>
                        <a:pt x="267" y="681"/>
                      </a:cubicBezTo>
                      <a:cubicBezTo>
                        <a:pt x="267" y="780"/>
                        <a:pt x="247" y="879"/>
                        <a:pt x="198" y="997"/>
                      </a:cubicBezTo>
                      <a:cubicBezTo>
                        <a:pt x="198" y="1007"/>
                        <a:pt x="198" y="1027"/>
                        <a:pt x="218" y="1037"/>
                      </a:cubicBezTo>
                      <a:cubicBezTo>
                        <a:pt x="223" y="1039"/>
                        <a:pt x="228" y="1041"/>
                        <a:pt x="233" y="1041"/>
                      </a:cubicBezTo>
                      <a:cubicBezTo>
                        <a:pt x="247" y="1041"/>
                        <a:pt x="257" y="1032"/>
                        <a:pt x="257" y="1017"/>
                      </a:cubicBezTo>
                      <a:cubicBezTo>
                        <a:pt x="317" y="898"/>
                        <a:pt x="337" y="789"/>
                        <a:pt x="337" y="681"/>
                      </a:cubicBezTo>
                      <a:cubicBezTo>
                        <a:pt x="337" y="483"/>
                        <a:pt x="267" y="314"/>
                        <a:pt x="198" y="195"/>
                      </a:cubicBezTo>
                      <a:cubicBezTo>
                        <a:pt x="128" y="77"/>
                        <a:pt x="60" y="8"/>
                        <a:pt x="60" y="8"/>
                      </a:cubicBezTo>
                      <a:cubicBezTo>
                        <a:pt x="54" y="3"/>
                        <a:pt x="44" y="0"/>
                        <a:pt x="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8" name="Google Shape;610;p35">
                  <a:extLst>
                    <a:ext uri="{FF2B5EF4-FFF2-40B4-BE49-F238E27FC236}">
                      <a16:creationId xmlns:a16="http://schemas.microsoft.com/office/drawing/2014/main" id="{47F85196-5258-8153-2418-337EE5870CD0}"/>
                    </a:ext>
                  </a:extLst>
                </p:cNvPr>
                <p:cNvSpPr/>
                <p:nvPr/>
              </p:nvSpPr>
              <p:spPr>
                <a:xfrm>
                  <a:off x="6100180" y="4698248"/>
                  <a:ext cx="15789" cy="61993"/>
                </a:xfrm>
                <a:custGeom>
                  <a:avLst/>
                  <a:gdLst/>
                  <a:ahLst/>
                  <a:cxnLst/>
                  <a:rect l="l" t="t" r="r" b="b"/>
                  <a:pathLst>
                    <a:path w="258" h="1013" extrusionOk="0">
                      <a:moveTo>
                        <a:pt x="36" y="1"/>
                      </a:moveTo>
                      <a:cubicBezTo>
                        <a:pt x="30" y="1"/>
                        <a:pt x="24" y="3"/>
                        <a:pt x="20" y="7"/>
                      </a:cubicBezTo>
                      <a:cubicBezTo>
                        <a:pt x="1" y="27"/>
                        <a:pt x="1" y="47"/>
                        <a:pt x="10" y="57"/>
                      </a:cubicBezTo>
                      <a:cubicBezTo>
                        <a:pt x="10" y="57"/>
                        <a:pt x="60" y="116"/>
                        <a:pt x="99" y="215"/>
                      </a:cubicBezTo>
                      <a:cubicBezTo>
                        <a:pt x="149" y="314"/>
                        <a:pt x="198" y="453"/>
                        <a:pt x="198" y="611"/>
                      </a:cubicBezTo>
                      <a:cubicBezTo>
                        <a:pt x="198" y="719"/>
                        <a:pt x="168" y="838"/>
                        <a:pt x="109" y="967"/>
                      </a:cubicBezTo>
                      <a:cubicBezTo>
                        <a:pt x="99" y="987"/>
                        <a:pt x="109" y="1007"/>
                        <a:pt x="119" y="1007"/>
                      </a:cubicBezTo>
                      <a:cubicBezTo>
                        <a:pt x="127" y="1011"/>
                        <a:pt x="135" y="1013"/>
                        <a:pt x="143" y="1013"/>
                      </a:cubicBezTo>
                      <a:cubicBezTo>
                        <a:pt x="154" y="1013"/>
                        <a:pt x="163" y="1008"/>
                        <a:pt x="168" y="996"/>
                      </a:cubicBezTo>
                      <a:cubicBezTo>
                        <a:pt x="238" y="858"/>
                        <a:pt x="258" y="730"/>
                        <a:pt x="258" y="611"/>
                      </a:cubicBezTo>
                      <a:cubicBezTo>
                        <a:pt x="258" y="433"/>
                        <a:pt x="208" y="294"/>
                        <a:pt x="159" y="185"/>
                      </a:cubicBezTo>
                      <a:cubicBezTo>
                        <a:pt x="109" y="77"/>
                        <a:pt x="60" y="17"/>
                        <a:pt x="60" y="17"/>
                      </a:cubicBezTo>
                      <a:cubicBezTo>
                        <a:pt x="54" y="6"/>
                        <a:pt x="44" y="1"/>
                        <a:pt x="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9" name="Google Shape;611;p35">
                  <a:extLst>
                    <a:ext uri="{FF2B5EF4-FFF2-40B4-BE49-F238E27FC236}">
                      <a16:creationId xmlns:a16="http://schemas.microsoft.com/office/drawing/2014/main" id="{5306D5E2-5607-A2E9-D443-E6588EEEC452}"/>
                    </a:ext>
                  </a:extLst>
                </p:cNvPr>
                <p:cNvSpPr/>
                <p:nvPr/>
              </p:nvSpPr>
              <p:spPr>
                <a:xfrm>
                  <a:off x="6137082" y="4685458"/>
                  <a:ext cx="20685" cy="63768"/>
                </a:xfrm>
                <a:custGeom>
                  <a:avLst/>
                  <a:gdLst/>
                  <a:ahLst/>
                  <a:cxnLst/>
                  <a:rect l="l" t="t" r="r" b="b"/>
                  <a:pathLst>
                    <a:path w="338" h="1042" extrusionOk="0">
                      <a:moveTo>
                        <a:pt x="39" y="1"/>
                      </a:moveTo>
                      <a:cubicBezTo>
                        <a:pt x="31" y="1"/>
                        <a:pt x="21" y="3"/>
                        <a:pt x="11" y="9"/>
                      </a:cubicBezTo>
                      <a:cubicBezTo>
                        <a:pt x="1" y="18"/>
                        <a:pt x="1" y="38"/>
                        <a:pt x="11" y="58"/>
                      </a:cubicBezTo>
                      <a:cubicBezTo>
                        <a:pt x="11" y="58"/>
                        <a:pt x="80" y="127"/>
                        <a:pt x="139" y="236"/>
                      </a:cubicBezTo>
                      <a:cubicBezTo>
                        <a:pt x="209" y="345"/>
                        <a:pt x="268" y="503"/>
                        <a:pt x="268" y="681"/>
                      </a:cubicBezTo>
                      <a:cubicBezTo>
                        <a:pt x="268" y="780"/>
                        <a:pt x="249" y="889"/>
                        <a:pt x="199" y="998"/>
                      </a:cubicBezTo>
                      <a:cubicBezTo>
                        <a:pt x="199" y="1008"/>
                        <a:pt x="199" y="1027"/>
                        <a:pt x="218" y="1038"/>
                      </a:cubicBezTo>
                      <a:cubicBezTo>
                        <a:pt x="224" y="1040"/>
                        <a:pt x="229" y="1041"/>
                        <a:pt x="234" y="1041"/>
                      </a:cubicBezTo>
                      <a:cubicBezTo>
                        <a:pt x="247" y="1041"/>
                        <a:pt x="258" y="1032"/>
                        <a:pt x="258" y="1018"/>
                      </a:cubicBezTo>
                      <a:cubicBezTo>
                        <a:pt x="317" y="899"/>
                        <a:pt x="337" y="790"/>
                        <a:pt x="337" y="681"/>
                      </a:cubicBezTo>
                      <a:cubicBezTo>
                        <a:pt x="337" y="484"/>
                        <a:pt x="268" y="315"/>
                        <a:pt x="199" y="196"/>
                      </a:cubicBezTo>
                      <a:cubicBezTo>
                        <a:pt x="130" y="77"/>
                        <a:pt x="60" y="9"/>
                        <a:pt x="60" y="9"/>
                      </a:cubicBezTo>
                      <a:cubicBezTo>
                        <a:pt x="55" y="3"/>
                        <a:pt x="48" y="1"/>
                        <a:pt x="3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0" name="Google Shape;612;p35">
                  <a:extLst>
                    <a:ext uri="{FF2B5EF4-FFF2-40B4-BE49-F238E27FC236}">
                      <a16:creationId xmlns:a16="http://schemas.microsoft.com/office/drawing/2014/main" id="{727F4C17-DFF7-D67D-A66C-228FC39EED57}"/>
                    </a:ext>
                  </a:extLst>
                </p:cNvPr>
                <p:cNvSpPr/>
                <p:nvPr/>
              </p:nvSpPr>
              <p:spPr>
                <a:xfrm>
                  <a:off x="6097120" y="4666548"/>
                  <a:ext cx="39472" cy="11811"/>
                </a:xfrm>
                <a:custGeom>
                  <a:avLst/>
                  <a:gdLst/>
                  <a:ahLst/>
                  <a:cxnLst/>
                  <a:rect l="l" t="t" r="r" b="b"/>
                  <a:pathLst>
                    <a:path w="645" h="193" extrusionOk="0">
                      <a:moveTo>
                        <a:pt x="535" y="1"/>
                      </a:moveTo>
                      <a:cubicBezTo>
                        <a:pt x="396" y="1"/>
                        <a:pt x="268" y="30"/>
                        <a:pt x="169" y="60"/>
                      </a:cubicBezTo>
                      <a:cubicBezTo>
                        <a:pt x="80" y="100"/>
                        <a:pt x="20" y="129"/>
                        <a:pt x="20" y="129"/>
                      </a:cubicBezTo>
                      <a:cubicBezTo>
                        <a:pt x="1" y="139"/>
                        <a:pt x="1" y="159"/>
                        <a:pt x="1" y="179"/>
                      </a:cubicBezTo>
                      <a:cubicBezTo>
                        <a:pt x="8" y="186"/>
                        <a:pt x="20" y="193"/>
                        <a:pt x="33" y="193"/>
                      </a:cubicBezTo>
                      <a:cubicBezTo>
                        <a:pt x="39" y="193"/>
                        <a:pt x="45" y="192"/>
                        <a:pt x="51" y="189"/>
                      </a:cubicBezTo>
                      <a:cubicBezTo>
                        <a:pt x="51" y="189"/>
                        <a:pt x="110" y="159"/>
                        <a:pt x="199" y="129"/>
                      </a:cubicBezTo>
                      <a:cubicBezTo>
                        <a:pt x="288" y="90"/>
                        <a:pt x="407" y="60"/>
                        <a:pt x="535" y="60"/>
                      </a:cubicBezTo>
                      <a:cubicBezTo>
                        <a:pt x="565" y="60"/>
                        <a:pt x="585" y="60"/>
                        <a:pt x="605" y="70"/>
                      </a:cubicBezTo>
                      <a:cubicBezTo>
                        <a:pt x="624" y="70"/>
                        <a:pt x="634" y="50"/>
                        <a:pt x="634" y="30"/>
                      </a:cubicBezTo>
                      <a:cubicBezTo>
                        <a:pt x="644" y="21"/>
                        <a:pt x="624" y="1"/>
                        <a:pt x="60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1" name="Google Shape;613;p35">
                  <a:extLst>
                    <a:ext uri="{FF2B5EF4-FFF2-40B4-BE49-F238E27FC236}">
                      <a16:creationId xmlns:a16="http://schemas.microsoft.com/office/drawing/2014/main" id="{DFE513A1-0B84-8CFD-994B-E1A4BD937832}"/>
                    </a:ext>
                  </a:extLst>
                </p:cNvPr>
                <p:cNvSpPr/>
                <p:nvPr/>
              </p:nvSpPr>
              <p:spPr>
                <a:xfrm>
                  <a:off x="5594505" y="4344588"/>
                  <a:ext cx="132064" cy="307211"/>
                </a:xfrm>
                <a:custGeom>
                  <a:avLst/>
                  <a:gdLst/>
                  <a:ahLst/>
                  <a:cxnLst/>
                  <a:rect l="l" t="t" r="r" b="b"/>
                  <a:pathLst>
                    <a:path w="2158" h="5020" extrusionOk="0">
                      <a:moveTo>
                        <a:pt x="36" y="1"/>
                      </a:moveTo>
                      <a:cubicBezTo>
                        <a:pt x="26" y="1"/>
                        <a:pt x="16" y="6"/>
                        <a:pt x="11" y="17"/>
                      </a:cubicBezTo>
                      <a:cubicBezTo>
                        <a:pt x="0" y="37"/>
                        <a:pt x="11" y="57"/>
                        <a:pt x="31" y="57"/>
                      </a:cubicBezTo>
                      <a:lnTo>
                        <a:pt x="31" y="66"/>
                      </a:lnTo>
                      <a:cubicBezTo>
                        <a:pt x="60" y="77"/>
                        <a:pt x="574" y="354"/>
                        <a:pt x="1089" y="838"/>
                      </a:cubicBezTo>
                      <a:cubicBezTo>
                        <a:pt x="1337" y="1076"/>
                        <a:pt x="1594" y="1373"/>
                        <a:pt x="1782" y="1709"/>
                      </a:cubicBezTo>
                      <a:cubicBezTo>
                        <a:pt x="1970" y="2045"/>
                        <a:pt x="2089" y="2422"/>
                        <a:pt x="2089" y="2837"/>
                      </a:cubicBezTo>
                      <a:cubicBezTo>
                        <a:pt x="2089" y="3154"/>
                        <a:pt x="2019" y="3490"/>
                        <a:pt x="1851" y="3837"/>
                      </a:cubicBezTo>
                      <a:cubicBezTo>
                        <a:pt x="1683" y="4193"/>
                        <a:pt x="1425" y="4569"/>
                        <a:pt x="1030" y="4965"/>
                      </a:cubicBezTo>
                      <a:cubicBezTo>
                        <a:pt x="1020" y="4975"/>
                        <a:pt x="1020" y="4994"/>
                        <a:pt x="1030" y="5005"/>
                      </a:cubicBezTo>
                      <a:cubicBezTo>
                        <a:pt x="1040" y="5015"/>
                        <a:pt x="1049" y="5019"/>
                        <a:pt x="1058" y="5019"/>
                      </a:cubicBezTo>
                      <a:cubicBezTo>
                        <a:pt x="1067" y="5019"/>
                        <a:pt x="1074" y="5015"/>
                        <a:pt x="1079" y="5005"/>
                      </a:cubicBezTo>
                      <a:cubicBezTo>
                        <a:pt x="1475" y="4609"/>
                        <a:pt x="1742" y="4233"/>
                        <a:pt x="1911" y="3866"/>
                      </a:cubicBezTo>
                      <a:cubicBezTo>
                        <a:pt x="2089" y="3510"/>
                        <a:pt x="2158" y="3164"/>
                        <a:pt x="2158" y="2837"/>
                      </a:cubicBezTo>
                      <a:cubicBezTo>
                        <a:pt x="2158" y="2402"/>
                        <a:pt x="2019" y="2006"/>
                        <a:pt x="1832" y="1660"/>
                      </a:cubicBezTo>
                      <a:cubicBezTo>
                        <a:pt x="1535" y="1135"/>
                        <a:pt x="1089" y="720"/>
                        <a:pt x="723" y="442"/>
                      </a:cubicBezTo>
                      <a:cubicBezTo>
                        <a:pt x="357" y="156"/>
                        <a:pt x="60" y="7"/>
                        <a:pt x="60" y="7"/>
                      </a:cubicBezTo>
                      <a:cubicBezTo>
                        <a:pt x="52" y="3"/>
                        <a:pt x="44" y="1"/>
                        <a:pt x="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2" name="Google Shape;614;p35">
                  <a:extLst>
                    <a:ext uri="{FF2B5EF4-FFF2-40B4-BE49-F238E27FC236}">
                      <a16:creationId xmlns:a16="http://schemas.microsoft.com/office/drawing/2014/main" id="{E074754B-D455-6F80-2950-350612457DBF}"/>
                    </a:ext>
                  </a:extLst>
                </p:cNvPr>
                <p:cNvSpPr/>
                <p:nvPr/>
              </p:nvSpPr>
              <p:spPr>
                <a:xfrm>
                  <a:off x="5461278" y="4503090"/>
                  <a:ext cx="46694" cy="152443"/>
                </a:xfrm>
                <a:custGeom>
                  <a:avLst/>
                  <a:gdLst/>
                  <a:ahLst/>
                  <a:cxnLst/>
                  <a:rect l="l" t="t" r="r" b="b"/>
                  <a:pathLst>
                    <a:path w="763" h="2491" extrusionOk="0">
                      <a:moveTo>
                        <a:pt x="50" y="0"/>
                      </a:moveTo>
                      <a:cubicBezTo>
                        <a:pt x="31" y="0"/>
                        <a:pt x="11" y="10"/>
                        <a:pt x="11" y="29"/>
                      </a:cubicBezTo>
                      <a:cubicBezTo>
                        <a:pt x="11" y="29"/>
                        <a:pt x="1" y="148"/>
                        <a:pt x="1" y="337"/>
                      </a:cubicBezTo>
                      <a:cubicBezTo>
                        <a:pt x="1" y="603"/>
                        <a:pt x="20" y="1009"/>
                        <a:pt x="119" y="1415"/>
                      </a:cubicBezTo>
                      <a:cubicBezTo>
                        <a:pt x="169" y="1613"/>
                        <a:pt x="238" y="1821"/>
                        <a:pt x="327" y="1999"/>
                      </a:cubicBezTo>
                      <a:cubicBezTo>
                        <a:pt x="426" y="2187"/>
                        <a:pt x="545" y="2355"/>
                        <a:pt x="703" y="2483"/>
                      </a:cubicBezTo>
                      <a:cubicBezTo>
                        <a:pt x="712" y="2488"/>
                        <a:pt x="720" y="2490"/>
                        <a:pt x="728" y="2490"/>
                      </a:cubicBezTo>
                      <a:cubicBezTo>
                        <a:pt x="738" y="2490"/>
                        <a:pt x="747" y="2485"/>
                        <a:pt x="753" y="2474"/>
                      </a:cubicBezTo>
                      <a:cubicBezTo>
                        <a:pt x="763" y="2464"/>
                        <a:pt x="763" y="2444"/>
                        <a:pt x="743" y="2434"/>
                      </a:cubicBezTo>
                      <a:cubicBezTo>
                        <a:pt x="594" y="2305"/>
                        <a:pt x="486" y="2147"/>
                        <a:pt x="387" y="1969"/>
                      </a:cubicBezTo>
                      <a:cubicBezTo>
                        <a:pt x="248" y="1702"/>
                        <a:pt x="169" y="1395"/>
                        <a:pt x="130" y="1098"/>
                      </a:cubicBezTo>
                      <a:cubicBezTo>
                        <a:pt x="80" y="801"/>
                        <a:pt x="70" y="534"/>
                        <a:pt x="70" y="337"/>
                      </a:cubicBezTo>
                      <a:lnTo>
                        <a:pt x="70" y="119"/>
                      </a:lnTo>
                      <a:cubicBezTo>
                        <a:pt x="80" y="89"/>
                        <a:pt x="80" y="69"/>
                        <a:pt x="80" y="60"/>
                      </a:cubicBezTo>
                      <a:lnTo>
                        <a:pt x="80" y="40"/>
                      </a:lnTo>
                      <a:lnTo>
                        <a:pt x="80" y="29"/>
                      </a:lnTo>
                      <a:cubicBezTo>
                        <a:pt x="80" y="20"/>
                        <a:pt x="70" y="0"/>
                        <a:pt x="5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3" name="Google Shape;615;p35">
                  <a:extLst>
                    <a:ext uri="{FF2B5EF4-FFF2-40B4-BE49-F238E27FC236}">
                      <a16:creationId xmlns:a16="http://schemas.microsoft.com/office/drawing/2014/main" id="{43700546-DD66-6055-F599-0E7BFF628D1C}"/>
                    </a:ext>
                  </a:extLst>
                </p:cNvPr>
                <p:cNvSpPr/>
                <p:nvPr/>
              </p:nvSpPr>
              <p:spPr>
                <a:xfrm>
                  <a:off x="5737401" y="3192973"/>
                  <a:ext cx="325265" cy="682781"/>
                </a:xfrm>
                <a:custGeom>
                  <a:avLst/>
                  <a:gdLst/>
                  <a:ahLst/>
                  <a:cxnLst/>
                  <a:rect l="l" t="t" r="r" b="b"/>
                  <a:pathLst>
                    <a:path w="5315" h="11157" extrusionOk="0">
                      <a:moveTo>
                        <a:pt x="3818" y="0"/>
                      </a:moveTo>
                      <a:cubicBezTo>
                        <a:pt x="3805" y="0"/>
                        <a:pt x="3788" y="7"/>
                        <a:pt x="3781" y="14"/>
                      </a:cubicBezTo>
                      <a:cubicBezTo>
                        <a:pt x="3088" y="1063"/>
                        <a:pt x="2188" y="2537"/>
                        <a:pt x="1436" y="4120"/>
                      </a:cubicBezTo>
                      <a:cubicBezTo>
                        <a:pt x="674" y="5704"/>
                        <a:pt x="80" y="7406"/>
                        <a:pt x="11" y="8900"/>
                      </a:cubicBezTo>
                      <a:cubicBezTo>
                        <a:pt x="1" y="8979"/>
                        <a:pt x="1" y="9059"/>
                        <a:pt x="1" y="9128"/>
                      </a:cubicBezTo>
                      <a:cubicBezTo>
                        <a:pt x="1" y="9514"/>
                        <a:pt x="51" y="9830"/>
                        <a:pt x="139" y="10097"/>
                      </a:cubicBezTo>
                      <a:cubicBezTo>
                        <a:pt x="209" y="10295"/>
                        <a:pt x="298" y="10454"/>
                        <a:pt x="407" y="10592"/>
                      </a:cubicBezTo>
                      <a:cubicBezTo>
                        <a:pt x="565" y="10800"/>
                        <a:pt x="773" y="10939"/>
                        <a:pt x="1001" y="11027"/>
                      </a:cubicBezTo>
                      <a:cubicBezTo>
                        <a:pt x="1238" y="11117"/>
                        <a:pt x="1495" y="11156"/>
                        <a:pt x="1762" y="11156"/>
                      </a:cubicBezTo>
                      <a:cubicBezTo>
                        <a:pt x="2148" y="11156"/>
                        <a:pt x="2564" y="11077"/>
                        <a:pt x="2969" y="10968"/>
                      </a:cubicBezTo>
                      <a:cubicBezTo>
                        <a:pt x="3573" y="10800"/>
                        <a:pt x="4147" y="10543"/>
                        <a:pt x="4583" y="10335"/>
                      </a:cubicBezTo>
                      <a:cubicBezTo>
                        <a:pt x="5018" y="10117"/>
                        <a:pt x="5295" y="9949"/>
                        <a:pt x="5295" y="9949"/>
                      </a:cubicBezTo>
                      <a:cubicBezTo>
                        <a:pt x="5305" y="9939"/>
                        <a:pt x="5315" y="9919"/>
                        <a:pt x="5305" y="9899"/>
                      </a:cubicBezTo>
                      <a:cubicBezTo>
                        <a:pt x="5298" y="9893"/>
                        <a:pt x="5286" y="9886"/>
                        <a:pt x="5273" y="9886"/>
                      </a:cubicBezTo>
                      <a:cubicBezTo>
                        <a:pt x="5267" y="9886"/>
                        <a:pt x="5261" y="9887"/>
                        <a:pt x="5256" y="9890"/>
                      </a:cubicBezTo>
                      <a:lnTo>
                        <a:pt x="5256" y="9899"/>
                      </a:lnTo>
                      <a:cubicBezTo>
                        <a:pt x="5196" y="9929"/>
                        <a:pt x="4691" y="10226"/>
                        <a:pt x="4018" y="10523"/>
                      </a:cubicBezTo>
                      <a:cubicBezTo>
                        <a:pt x="3682" y="10662"/>
                        <a:pt x="3296" y="10810"/>
                        <a:pt x="2910" y="10919"/>
                      </a:cubicBezTo>
                      <a:cubicBezTo>
                        <a:pt x="2525" y="11018"/>
                        <a:pt x="2129" y="11087"/>
                        <a:pt x="1762" y="11087"/>
                      </a:cubicBezTo>
                      <a:cubicBezTo>
                        <a:pt x="1525" y="11087"/>
                        <a:pt x="1307" y="11058"/>
                        <a:pt x="1100" y="10998"/>
                      </a:cubicBezTo>
                      <a:cubicBezTo>
                        <a:pt x="951" y="10948"/>
                        <a:pt x="812" y="10879"/>
                        <a:pt x="684" y="10780"/>
                      </a:cubicBezTo>
                      <a:cubicBezTo>
                        <a:pt x="496" y="10632"/>
                        <a:pt x="348" y="10434"/>
                        <a:pt x="238" y="10167"/>
                      </a:cubicBezTo>
                      <a:cubicBezTo>
                        <a:pt x="130" y="9899"/>
                        <a:pt x="70" y="9553"/>
                        <a:pt x="70" y="9128"/>
                      </a:cubicBezTo>
                      <a:lnTo>
                        <a:pt x="70" y="8900"/>
                      </a:lnTo>
                      <a:cubicBezTo>
                        <a:pt x="139" y="7426"/>
                        <a:pt x="743" y="5734"/>
                        <a:pt x="1495" y="4151"/>
                      </a:cubicBezTo>
                      <a:cubicBezTo>
                        <a:pt x="2247" y="2567"/>
                        <a:pt x="3148" y="1092"/>
                        <a:pt x="3840" y="54"/>
                      </a:cubicBezTo>
                      <a:cubicBezTo>
                        <a:pt x="3850" y="34"/>
                        <a:pt x="3850" y="14"/>
                        <a:pt x="3831" y="4"/>
                      </a:cubicBezTo>
                      <a:cubicBezTo>
                        <a:pt x="3828" y="1"/>
                        <a:pt x="3823" y="0"/>
                        <a:pt x="381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4" name="Google Shape;616;p35">
                  <a:extLst>
                    <a:ext uri="{FF2B5EF4-FFF2-40B4-BE49-F238E27FC236}">
                      <a16:creationId xmlns:a16="http://schemas.microsoft.com/office/drawing/2014/main" id="{4F42EEEC-9B49-090F-C727-201137AE36C3}"/>
                    </a:ext>
                  </a:extLst>
                </p:cNvPr>
                <p:cNvSpPr/>
                <p:nvPr/>
              </p:nvSpPr>
              <p:spPr>
                <a:xfrm>
                  <a:off x="5999632" y="4122135"/>
                  <a:ext cx="212600" cy="240506"/>
                </a:xfrm>
                <a:custGeom>
                  <a:avLst/>
                  <a:gdLst/>
                  <a:ahLst/>
                  <a:cxnLst/>
                  <a:rect l="l" t="t" r="r" b="b"/>
                  <a:pathLst>
                    <a:path w="3474" h="3930" extrusionOk="0">
                      <a:moveTo>
                        <a:pt x="3444" y="1"/>
                      </a:moveTo>
                      <a:cubicBezTo>
                        <a:pt x="3425" y="1"/>
                        <a:pt x="3405" y="1"/>
                        <a:pt x="3405" y="20"/>
                      </a:cubicBezTo>
                      <a:lnTo>
                        <a:pt x="3405" y="31"/>
                      </a:lnTo>
                      <a:cubicBezTo>
                        <a:pt x="3385" y="80"/>
                        <a:pt x="3247" y="515"/>
                        <a:pt x="3029" y="1030"/>
                      </a:cubicBezTo>
                      <a:cubicBezTo>
                        <a:pt x="2930" y="1287"/>
                        <a:pt x="2801" y="1564"/>
                        <a:pt x="2673" y="1812"/>
                      </a:cubicBezTo>
                      <a:cubicBezTo>
                        <a:pt x="2544" y="2069"/>
                        <a:pt x="2396" y="2296"/>
                        <a:pt x="2257" y="2465"/>
                      </a:cubicBezTo>
                      <a:cubicBezTo>
                        <a:pt x="2138" y="2603"/>
                        <a:pt x="2000" y="2702"/>
                        <a:pt x="1871" y="2762"/>
                      </a:cubicBezTo>
                      <a:cubicBezTo>
                        <a:pt x="1732" y="2821"/>
                        <a:pt x="1604" y="2841"/>
                        <a:pt x="1495" y="2841"/>
                      </a:cubicBezTo>
                      <a:cubicBezTo>
                        <a:pt x="1446" y="2841"/>
                        <a:pt x="1396" y="2841"/>
                        <a:pt x="1356" y="2831"/>
                      </a:cubicBezTo>
                      <a:cubicBezTo>
                        <a:pt x="1307" y="2821"/>
                        <a:pt x="1277" y="2801"/>
                        <a:pt x="1248" y="2791"/>
                      </a:cubicBezTo>
                      <a:cubicBezTo>
                        <a:pt x="1243" y="2786"/>
                        <a:pt x="1235" y="2784"/>
                        <a:pt x="1228" y="2784"/>
                      </a:cubicBezTo>
                      <a:cubicBezTo>
                        <a:pt x="1220" y="2784"/>
                        <a:pt x="1213" y="2786"/>
                        <a:pt x="1208" y="2791"/>
                      </a:cubicBezTo>
                      <a:lnTo>
                        <a:pt x="1208" y="2801"/>
                      </a:lnTo>
                      <a:cubicBezTo>
                        <a:pt x="1178" y="2831"/>
                        <a:pt x="960" y="3078"/>
                        <a:pt x="713" y="3336"/>
                      </a:cubicBezTo>
                      <a:cubicBezTo>
                        <a:pt x="584" y="3454"/>
                        <a:pt x="456" y="3583"/>
                        <a:pt x="337" y="3682"/>
                      </a:cubicBezTo>
                      <a:cubicBezTo>
                        <a:pt x="278" y="3731"/>
                        <a:pt x="219" y="3771"/>
                        <a:pt x="169" y="3800"/>
                      </a:cubicBezTo>
                      <a:cubicBezTo>
                        <a:pt x="109" y="3840"/>
                        <a:pt x="70" y="3860"/>
                        <a:pt x="30" y="3860"/>
                      </a:cubicBezTo>
                      <a:cubicBezTo>
                        <a:pt x="21" y="3870"/>
                        <a:pt x="1" y="3890"/>
                        <a:pt x="10" y="3899"/>
                      </a:cubicBezTo>
                      <a:cubicBezTo>
                        <a:pt x="10" y="3919"/>
                        <a:pt x="30" y="3929"/>
                        <a:pt x="50" y="3929"/>
                      </a:cubicBezTo>
                      <a:cubicBezTo>
                        <a:pt x="100" y="3919"/>
                        <a:pt x="149" y="3890"/>
                        <a:pt x="208" y="3860"/>
                      </a:cubicBezTo>
                      <a:cubicBezTo>
                        <a:pt x="307" y="3800"/>
                        <a:pt x="416" y="3701"/>
                        <a:pt x="535" y="3593"/>
                      </a:cubicBezTo>
                      <a:cubicBezTo>
                        <a:pt x="713" y="3435"/>
                        <a:pt x="891" y="3246"/>
                        <a:pt x="1030" y="3098"/>
                      </a:cubicBezTo>
                      <a:cubicBezTo>
                        <a:pt x="1137" y="2983"/>
                        <a:pt x="1215" y="2892"/>
                        <a:pt x="1244" y="2857"/>
                      </a:cubicBezTo>
                      <a:lnTo>
                        <a:pt x="1244" y="2857"/>
                      </a:lnTo>
                      <a:cubicBezTo>
                        <a:pt x="1270" y="2871"/>
                        <a:pt x="1301" y="2883"/>
                        <a:pt x="1336" y="2890"/>
                      </a:cubicBezTo>
                      <a:cubicBezTo>
                        <a:pt x="1386" y="2900"/>
                        <a:pt x="1435" y="2910"/>
                        <a:pt x="1495" y="2910"/>
                      </a:cubicBezTo>
                      <a:cubicBezTo>
                        <a:pt x="1613" y="2910"/>
                        <a:pt x="1752" y="2880"/>
                        <a:pt x="1901" y="2821"/>
                      </a:cubicBezTo>
                      <a:cubicBezTo>
                        <a:pt x="2039" y="2762"/>
                        <a:pt x="2178" y="2652"/>
                        <a:pt x="2306" y="2504"/>
                      </a:cubicBezTo>
                      <a:cubicBezTo>
                        <a:pt x="2464" y="2326"/>
                        <a:pt x="2603" y="2089"/>
                        <a:pt x="2742" y="1821"/>
                      </a:cubicBezTo>
                      <a:cubicBezTo>
                        <a:pt x="2950" y="1425"/>
                        <a:pt x="3128" y="981"/>
                        <a:pt x="3256" y="634"/>
                      </a:cubicBezTo>
                      <a:cubicBezTo>
                        <a:pt x="3385" y="288"/>
                        <a:pt x="3464" y="40"/>
                        <a:pt x="3464" y="40"/>
                      </a:cubicBezTo>
                      <a:cubicBezTo>
                        <a:pt x="3474" y="20"/>
                        <a:pt x="3464" y="11"/>
                        <a:pt x="344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82" name="Google Shape;617;p35">
                <a:extLst>
                  <a:ext uri="{FF2B5EF4-FFF2-40B4-BE49-F238E27FC236}">
                    <a16:creationId xmlns:a16="http://schemas.microsoft.com/office/drawing/2014/main" id="{7C8AD0B4-61C6-D86D-65D9-C66500351FF2}"/>
                  </a:ext>
                </a:extLst>
              </p:cNvPr>
              <p:cNvSpPr/>
              <p:nvPr/>
            </p:nvSpPr>
            <p:spPr>
              <a:xfrm>
                <a:off x="6875304" y="3651507"/>
                <a:ext cx="361126" cy="345399"/>
              </a:xfrm>
              <a:custGeom>
                <a:avLst/>
                <a:gdLst/>
                <a:ahLst/>
                <a:cxnLst/>
                <a:rect l="l" t="t" r="r" b="b"/>
                <a:pathLst>
                  <a:path w="5901" h="5644" extrusionOk="0">
                    <a:moveTo>
                      <a:pt x="2420" y="0"/>
                    </a:moveTo>
                    <a:cubicBezTo>
                      <a:pt x="1802" y="0"/>
                      <a:pt x="1932" y="5089"/>
                      <a:pt x="1932" y="5089"/>
                    </a:cubicBezTo>
                    <a:cubicBezTo>
                      <a:pt x="1364" y="3977"/>
                      <a:pt x="367" y="3342"/>
                      <a:pt x="93" y="3342"/>
                    </a:cubicBezTo>
                    <a:cubicBezTo>
                      <a:pt x="23" y="3342"/>
                      <a:pt x="0" y="3383"/>
                      <a:pt x="42" y="3467"/>
                    </a:cubicBezTo>
                    <a:cubicBezTo>
                      <a:pt x="310" y="4011"/>
                      <a:pt x="1665" y="5248"/>
                      <a:pt x="1665" y="5248"/>
                    </a:cubicBezTo>
                    <a:cubicBezTo>
                      <a:pt x="873" y="5278"/>
                      <a:pt x="329" y="5347"/>
                      <a:pt x="329" y="5436"/>
                    </a:cubicBezTo>
                    <a:cubicBezTo>
                      <a:pt x="329" y="5545"/>
                      <a:pt x="1398" y="5644"/>
                      <a:pt x="2714" y="5644"/>
                    </a:cubicBezTo>
                    <a:cubicBezTo>
                      <a:pt x="4040" y="5644"/>
                      <a:pt x="5108" y="5545"/>
                      <a:pt x="5108" y="5436"/>
                    </a:cubicBezTo>
                    <a:cubicBezTo>
                      <a:pt x="5108" y="5337"/>
                      <a:pt x="4436" y="5258"/>
                      <a:pt x="3486" y="5228"/>
                    </a:cubicBezTo>
                    <a:cubicBezTo>
                      <a:pt x="4367" y="4684"/>
                      <a:pt x="5900" y="3645"/>
                      <a:pt x="5752" y="3200"/>
                    </a:cubicBezTo>
                    <a:cubicBezTo>
                      <a:pt x="5730" y="3136"/>
                      <a:pt x="5679" y="3107"/>
                      <a:pt x="5606" y="3107"/>
                    </a:cubicBezTo>
                    <a:cubicBezTo>
                      <a:pt x="4974" y="3107"/>
                      <a:pt x="2665" y="5218"/>
                      <a:pt x="2665" y="5218"/>
                    </a:cubicBezTo>
                    <a:cubicBezTo>
                      <a:pt x="2665" y="5218"/>
                      <a:pt x="4554" y="1062"/>
                      <a:pt x="3912" y="607"/>
                    </a:cubicBezTo>
                    <a:cubicBezTo>
                      <a:pt x="3882" y="587"/>
                      <a:pt x="3853" y="577"/>
                      <a:pt x="3822" y="577"/>
                    </a:cubicBezTo>
                    <a:cubicBezTo>
                      <a:pt x="3194" y="577"/>
                      <a:pt x="2338" y="4783"/>
                      <a:pt x="2338" y="4783"/>
                    </a:cubicBezTo>
                    <a:cubicBezTo>
                      <a:pt x="2338" y="4783"/>
                      <a:pt x="3149" y="320"/>
                      <a:pt x="2476" y="14"/>
                    </a:cubicBezTo>
                    <a:cubicBezTo>
                      <a:pt x="2457" y="4"/>
                      <a:pt x="2438" y="0"/>
                      <a:pt x="242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3" name="Google Shape;618;p35">
                <a:extLst>
                  <a:ext uri="{FF2B5EF4-FFF2-40B4-BE49-F238E27FC236}">
                    <a16:creationId xmlns:a16="http://schemas.microsoft.com/office/drawing/2014/main" id="{1E1FAEC9-2710-6672-20FD-18CEF1EE57B6}"/>
                  </a:ext>
                </a:extLst>
              </p:cNvPr>
              <p:cNvSpPr/>
              <p:nvPr/>
            </p:nvSpPr>
            <p:spPr>
              <a:xfrm>
                <a:off x="7060001" y="3101116"/>
                <a:ext cx="211437" cy="1391692"/>
              </a:xfrm>
              <a:custGeom>
                <a:avLst/>
                <a:gdLst/>
                <a:ahLst/>
                <a:cxnLst/>
                <a:rect l="l" t="t" r="r" b="b"/>
                <a:pathLst>
                  <a:path w="3455" h="22741" extrusionOk="0">
                    <a:moveTo>
                      <a:pt x="387" y="1"/>
                    </a:moveTo>
                    <a:lnTo>
                      <a:pt x="0" y="51"/>
                    </a:lnTo>
                    <a:lnTo>
                      <a:pt x="3068" y="22741"/>
                    </a:lnTo>
                    <a:lnTo>
                      <a:pt x="3454" y="22691"/>
                    </a:lnTo>
                    <a:lnTo>
                      <a:pt x="387"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4" name="Google Shape;619;p35">
                <a:extLst>
                  <a:ext uri="{FF2B5EF4-FFF2-40B4-BE49-F238E27FC236}">
                    <a16:creationId xmlns:a16="http://schemas.microsoft.com/office/drawing/2014/main" id="{BD84B9F6-6A1F-FDFB-0559-FB309150DD53}"/>
                  </a:ext>
                </a:extLst>
              </p:cNvPr>
              <p:cNvSpPr/>
              <p:nvPr/>
            </p:nvSpPr>
            <p:spPr>
              <a:xfrm>
                <a:off x="7244695" y="4466126"/>
                <a:ext cx="30354" cy="52752"/>
              </a:xfrm>
              <a:custGeom>
                <a:avLst/>
                <a:gdLst/>
                <a:ahLst/>
                <a:cxnLst/>
                <a:rect l="l" t="t" r="r" b="b"/>
                <a:pathLst>
                  <a:path w="496" h="862" extrusionOk="0">
                    <a:moveTo>
                      <a:pt x="377" y="0"/>
                    </a:moveTo>
                    <a:lnTo>
                      <a:pt x="1" y="50"/>
                    </a:lnTo>
                    <a:lnTo>
                      <a:pt x="109" y="861"/>
                    </a:lnTo>
                    <a:lnTo>
                      <a:pt x="496" y="812"/>
                    </a:lnTo>
                    <a:lnTo>
                      <a:pt x="377"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sp>
        <p:nvSpPr>
          <p:cNvPr id="191" name="Google Shape;435;p35">
            <a:extLst>
              <a:ext uri="{FF2B5EF4-FFF2-40B4-BE49-F238E27FC236}">
                <a16:creationId xmlns:a16="http://schemas.microsoft.com/office/drawing/2014/main" id="{237451AE-B894-CEA5-4663-D4E4635F73E3}"/>
              </a:ext>
            </a:extLst>
          </p:cNvPr>
          <p:cNvSpPr txBox="1">
            <a:spLocks/>
          </p:cNvSpPr>
          <p:nvPr/>
        </p:nvSpPr>
        <p:spPr>
          <a:xfrm>
            <a:off x="276195" y="3027298"/>
            <a:ext cx="7114889" cy="1054201"/>
          </a:xfrm>
          <a:prstGeom prst="rect">
            <a:avLst/>
          </a:prstGeom>
          <a:solidFill>
            <a:srgbClr val="C4E6D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ivvic"/>
              <a:buNone/>
              <a:defRPr sz="14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9pPr>
          </a:lstStyle>
          <a:p>
            <a:pPr algn="ctr">
              <a:spcBef>
                <a:spcPts val="0"/>
              </a:spcBef>
            </a:pPr>
            <a:r>
              <a:rPr lang="en-GB" sz="2400" dirty="0">
                <a:solidFill>
                  <a:schemeClr val="accent2">
                    <a:lumMod val="50000"/>
                  </a:schemeClr>
                </a:solidFill>
              </a:rPr>
              <a:t>Breaking barriers: Fostering Accessibility &amp; Inoculation at the University of </a:t>
            </a:r>
            <a:r>
              <a:rPr lang="en-GB" sz="2400" dirty="0" err="1">
                <a:solidFill>
                  <a:schemeClr val="accent2">
                    <a:lumMod val="50000"/>
                  </a:schemeClr>
                </a:solidFill>
              </a:rPr>
              <a:t>Barishal</a:t>
            </a:r>
            <a:endParaRPr lang="en-GB" sz="2400" dirty="0">
              <a:solidFill>
                <a:schemeClr val="accent2">
                  <a:lumMod val="50000"/>
                </a:schemeClr>
              </a:solidFill>
            </a:endParaRPr>
          </a:p>
        </p:txBody>
      </p:sp>
    </p:spTree>
    <p:extLst>
      <p:ext uri="{BB962C8B-B14F-4D97-AF65-F5344CB8AC3E}">
        <p14:creationId xmlns:p14="http://schemas.microsoft.com/office/powerpoint/2010/main" val="96861614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DF2A59-D8E2-0FD6-EEE0-D994A49B772E}"/>
              </a:ext>
            </a:extLst>
          </p:cNvPr>
          <p:cNvSpPr/>
          <p:nvPr/>
        </p:nvSpPr>
        <p:spPr>
          <a:xfrm>
            <a:off x="314632" y="353961"/>
            <a:ext cx="11562736" cy="616482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D5457BF-37EB-3F88-0E19-AA7CBF3F06BC}"/>
              </a:ext>
            </a:extLst>
          </p:cNvPr>
          <p:cNvSpPr txBox="1"/>
          <p:nvPr/>
        </p:nvSpPr>
        <p:spPr>
          <a:xfrm>
            <a:off x="1699918" y="884357"/>
            <a:ext cx="8784545" cy="528350"/>
          </a:xfrm>
          <a:prstGeom prst="rect">
            <a:avLst/>
          </a:prstGeom>
          <a:noFill/>
        </p:spPr>
        <p:txBody>
          <a:bodyPr wrap="square" rtlCol="0">
            <a:spAutoFit/>
          </a:bodyPr>
          <a:lstStyle/>
          <a:p>
            <a:pPr algn="ctr">
              <a:lnSpc>
                <a:spcPts val="3400"/>
              </a:lnSpc>
            </a:pPr>
            <a:r>
              <a:rPr lang="en-GB" sz="3000" dirty="0">
                <a:solidFill>
                  <a:schemeClr val="tx1">
                    <a:lumMod val="85000"/>
                    <a:lumOff val="15000"/>
                  </a:schemeClr>
                </a:solidFill>
                <a:latin typeface="Times New Roman" panose="02020603050405020304" pitchFamily="18" charset="0"/>
                <a:ea typeface="+mj-ea"/>
                <a:cs typeface="Times New Roman" panose="02020603050405020304" pitchFamily="18" charset="0"/>
              </a:rPr>
              <a:t>EXPERIENCES</a:t>
            </a:r>
            <a:endParaRPr lang="en-US" sz="2667" dirty="0">
              <a:solidFill>
                <a:schemeClr val="tx1">
                  <a:lumMod val="85000"/>
                  <a:lumOff val="15000"/>
                </a:schemeClr>
              </a:solidFill>
              <a:latin typeface="Times New Roman" panose="02020603050405020304" pitchFamily="18" charset="0"/>
              <a:cs typeface="Times New Roman" panose="02020603050405020304" pitchFamily="18" charset="0"/>
              <a:sym typeface="+mn-lt"/>
            </a:endParaRPr>
          </a:p>
        </p:txBody>
      </p:sp>
      <p:sp>
        <p:nvSpPr>
          <p:cNvPr id="40" name="TextBox 39">
            <a:extLst>
              <a:ext uri="{FF2B5EF4-FFF2-40B4-BE49-F238E27FC236}">
                <a16:creationId xmlns:a16="http://schemas.microsoft.com/office/drawing/2014/main" id="{1B8DBC02-BEE0-08C0-3C7A-8CE1A1E57FA1}"/>
              </a:ext>
            </a:extLst>
          </p:cNvPr>
          <p:cNvSpPr txBox="1"/>
          <p:nvPr/>
        </p:nvSpPr>
        <p:spPr>
          <a:xfrm>
            <a:off x="4864961" y="560914"/>
            <a:ext cx="2454459" cy="281295"/>
          </a:xfrm>
          <a:prstGeom prst="rect">
            <a:avLst/>
          </a:prstGeom>
          <a:noFill/>
        </p:spPr>
        <p:txBody>
          <a:bodyPr wrap="square" rtlCol="0">
            <a:spAutoFit/>
          </a:bodyPr>
          <a:lstStyle/>
          <a:p>
            <a:pPr algn="ctr">
              <a:lnSpc>
                <a:spcPts val="1600"/>
              </a:lnSpc>
            </a:pPr>
            <a:r>
              <a:rPr lang="en-US" sz="1167" dirty="0">
                <a:solidFill>
                  <a:schemeClr val="accent2"/>
                </a:solidFill>
                <a:latin typeface="Times New Roman" panose="02020603050405020304" pitchFamily="18" charset="0"/>
                <a:cs typeface="Times New Roman" panose="02020603050405020304" pitchFamily="18" charset="0"/>
                <a:sym typeface="+mn-lt"/>
              </a:rPr>
              <a:t>An exciting event</a:t>
            </a:r>
            <a:endParaRPr lang="en-US" sz="1167" noProof="1">
              <a:solidFill>
                <a:schemeClr val="accent2"/>
              </a:solidFill>
              <a:latin typeface="Times New Roman" panose="02020603050405020304" pitchFamily="18" charset="0"/>
              <a:cs typeface="Times New Roman" panose="02020603050405020304" pitchFamily="18" charset="0"/>
              <a:sym typeface="+mn-lt"/>
            </a:endParaRPr>
          </a:p>
        </p:txBody>
      </p:sp>
      <p:sp>
        <p:nvSpPr>
          <p:cNvPr id="41" name="TextBox 40">
            <a:extLst>
              <a:ext uri="{FF2B5EF4-FFF2-40B4-BE49-F238E27FC236}">
                <a16:creationId xmlns:a16="http://schemas.microsoft.com/office/drawing/2014/main" id="{CB4FE207-E97A-EB36-5291-6F6FB4D14A52}"/>
              </a:ext>
            </a:extLst>
          </p:cNvPr>
          <p:cNvSpPr txBox="1"/>
          <p:nvPr/>
        </p:nvSpPr>
        <p:spPr>
          <a:xfrm>
            <a:off x="463826" y="2555863"/>
            <a:ext cx="3533905" cy="348878"/>
          </a:xfrm>
          <a:prstGeom prst="rect">
            <a:avLst/>
          </a:prstGeom>
          <a:noFill/>
        </p:spPr>
        <p:txBody>
          <a:bodyPr wrap="square" rtlCol="0">
            <a:spAutoFit/>
          </a:bodyPr>
          <a:lstStyle/>
          <a:p>
            <a:pPr algn="r"/>
            <a:r>
              <a:rPr lang="en-GB" sz="1667" dirty="0">
                <a:solidFill>
                  <a:srgbClr val="482108"/>
                </a:solidFill>
                <a:latin typeface="Times New Roman" panose="02020603050405020304" pitchFamily="18" charset="0"/>
                <a:cs typeface="Times New Roman" panose="02020603050405020304" pitchFamily="18" charset="0"/>
              </a:rPr>
              <a:t>Learnt different way of learning</a:t>
            </a:r>
            <a:endParaRPr lang="en-US" sz="1667" u="sng" noProof="1">
              <a:solidFill>
                <a:srgbClr val="482108"/>
              </a:solidFill>
              <a:latin typeface="Times New Roman" panose="02020603050405020304" pitchFamily="18" charset="0"/>
              <a:cs typeface="Times New Roman" panose="02020603050405020304" pitchFamily="18" charset="0"/>
              <a:sym typeface="+mn-lt"/>
            </a:endParaRPr>
          </a:p>
        </p:txBody>
      </p:sp>
      <p:sp>
        <p:nvSpPr>
          <p:cNvPr id="42" name="Овал 1">
            <a:extLst>
              <a:ext uri="{FF2B5EF4-FFF2-40B4-BE49-F238E27FC236}">
                <a16:creationId xmlns:a16="http://schemas.microsoft.com/office/drawing/2014/main" id="{F60CCC11-657A-9274-2B69-88CA8341A4BA}"/>
              </a:ext>
            </a:extLst>
          </p:cNvPr>
          <p:cNvSpPr/>
          <p:nvPr/>
        </p:nvSpPr>
        <p:spPr>
          <a:xfrm>
            <a:off x="4193426" y="2179320"/>
            <a:ext cx="1706880" cy="1706880"/>
          </a:xfrm>
          <a:prstGeom prst="ellipse">
            <a:avLst/>
          </a:prstGeom>
          <a:solidFill>
            <a:srgbClr val="954410"/>
          </a:solidFill>
          <a:ln>
            <a:noFill/>
          </a:ln>
          <a:effectLst/>
          <a:scene3d>
            <a:camera prst="orthographicFront">
              <a:rot lat="0" lon="0" rev="0"/>
            </a:camera>
            <a:lightRig rig="contrasting" dir="t"/>
          </a:scene3d>
          <a:sp3d>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Times New Roman" panose="02020603050405020304" pitchFamily="18" charset="0"/>
              <a:cs typeface="Times New Roman" panose="02020603050405020304" pitchFamily="18" charset="0"/>
              <a:sym typeface="+mn-lt"/>
            </a:endParaRPr>
          </a:p>
        </p:txBody>
      </p:sp>
      <p:sp>
        <p:nvSpPr>
          <p:cNvPr id="43" name="TextBox 42">
            <a:extLst>
              <a:ext uri="{FF2B5EF4-FFF2-40B4-BE49-F238E27FC236}">
                <a16:creationId xmlns:a16="http://schemas.microsoft.com/office/drawing/2014/main" id="{4378E9F1-1D2D-5CCD-45CF-DCC90B8B336C}"/>
              </a:ext>
            </a:extLst>
          </p:cNvPr>
          <p:cNvSpPr txBox="1"/>
          <p:nvPr/>
        </p:nvSpPr>
        <p:spPr>
          <a:xfrm>
            <a:off x="4193425" y="2842465"/>
            <a:ext cx="1706881" cy="554575"/>
          </a:xfrm>
          <a:prstGeom prst="rect">
            <a:avLst/>
          </a:prstGeom>
          <a:noFill/>
        </p:spPr>
        <p:txBody>
          <a:bodyPr wrap="square" rtlCol="0">
            <a:spAutoFit/>
          </a:bodyPr>
          <a:lstStyle/>
          <a:p>
            <a:pPr algn="ctr">
              <a:lnSpc>
                <a:spcPts val="3400"/>
              </a:lnSpc>
            </a:pPr>
            <a:r>
              <a:rPr lang="en-US" sz="4500" spc="-200" dirty="0">
                <a:solidFill>
                  <a:schemeClr val="bg1"/>
                </a:solidFill>
                <a:latin typeface="Times New Roman" panose="02020603050405020304" pitchFamily="18" charset="0"/>
                <a:cs typeface="Times New Roman" panose="02020603050405020304" pitchFamily="18" charset="0"/>
                <a:sym typeface="+mn-lt"/>
              </a:rPr>
              <a:t>01</a:t>
            </a:r>
          </a:p>
        </p:txBody>
      </p:sp>
      <p:sp>
        <p:nvSpPr>
          <p:cNvPr id="44" name="Овал 71">
            <a:extLst>
              <a:ext uri="{FF2B5EF4-FFF2-40B4-BE49-F238E27FC236}">
                <a16:creationId xmlns:a16="http://schemas.microsoft.com/office/drawing/2014/main" id="{DAA75B39-A679-F108-3C3F-70F9C9493EBC}"/>
              </a:ext>
            </a:extLst>
          </p:cNvPr>
          <p:cNvSpPr/>
          <p:nvPr/>
        </p:nvSpPr>
        <p:spPr>
          <a:xfrm>
            <a:off x="6291696" y="2179320"/>
            <a:ext cx="1706880" cy="1706880"/>
          </a:xfrm>
          <a:prstGeom prst="ellipse">
            <a:avLst/>
          </a:prstGeom>
          <a:solidFill>
            <a:schemeClr val="accent2">
              <a:lumMod val="75000"/>
            </a:schemeClr>
          </a:solidFill>
          <a:ln>
            <a:noFill/>
          </a:ln>
          <a:effectLst/>
          <a:scene3d>
            <a:camera prst="orthographicFront">
              <a:rot lat="0" lon="0" rev="0"/>
            </a:camera>
            <a:lightRig rig="contrasting" dir="t"/>
          </a:scene3d>
          <a:sp3d>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Times New Roman" panose="02020603050405020304" pitchFamily="18" charset="0"/>
              <a:cs typeface="Times New Roman" panose="02020603050405020304" pitchFamily="18" charset="0"/>
              <a:sym typeface="+mn-lt"/>
            </a:endParaRPr>
          </a:p>
        </p:txBody>
      </p:sp>
      <p:sp>
        <p:nvSpPr>
          <p:cNvPr id="45" name="TextBox 44">
            <a:extLst>
              <a:ext uri="{FF2B5EF4-FFF2-40B4-BE49-F238E27FC236}">
                <a16:creationId xmlns:a16="http://schemas.microsoft.com/office/drawing/2014/main" id="{A96FFCA3-2A38-4C50-448A-CBC59BAFA763}"/>
              </a:ext>
            </a:extLst>
          </p:cNvPr>
          <p:cNvSpPr txBox="1"/>
          <p:nvPr/>
        </p:nvSpPr>
        <p:spPr>
          <a:xfrm>
            <a:off x="6291695" y="2842465"/>
            <a:ext cx="1706881" cy="554575"/>
          </a:xfrm>
          <a:prstGeom prst="rect">
            <a:avLst/>
          </a:prstGeom>
          <a:noFill/>
        </p:spPr>
        <p:txBody>
          <a:bodyPr wrap="square" rtlCol="0">
            <a:spAutoFit/>
          </a:bodyPr>
          <a:lstStyle/>
          <a:p>
            <a:pPr algn="ctr">
              <a:lnSpc>
                <a:spcPts val="3400"/>
              </a:lnSpc>
            </a:pPr>
            <a:r>
              <a:rPr lang="en-US" sz="4500" spc="-200" dirty="0">
                <a:solidFill>
                  <a:schemeClr val="bg1"/>
                </a:solidFill>
                <a:latin typeface="Times New Roman" panose="02020603050405020304" pitchFamily="18" charset="0"/>
                <a:cs typeface="Times New Roman" panose="02020603050405020304" pitchFamily="18" charset="0"/>
                <a:sym typeface="+mn-lt"/>
              </a:rPr>
              <a:t>02</a:t>
            </a:r>
          </a:p>
        </p:txBody>
      </p:sp>
      <p:sp>
        <p:nvSpPr>
          <p:cNvPr id="46" name="TextBox 45">
            <a:extLst>
              <a:ext uri="{FF2B5EF4-FFF2-40B4-BE49-F238E27FC236}">
                <a16:creationId xmlns:a16="http://schemas.microsoft.com/office/drawing/2014/main" id="{0E4928E1-D645-1FEB-B431-3BCDF6D0D31C}"/>
              </a:ext>
            </a:extLst>
          </p:cNvPr>
          <p:cNvSpPr txBox="1"/>
          <p:nvPr/>
        </p:nvSpPr>
        <p:spPr>
          <a:xfrm>
            <a:off x="8127722" y="2518283"/>
            <a:ext cx="3481573" cy="605422"/>
          </a:xfrm>
          <a:prstGeom prst="rect">
            <a:avLst/>
          </a:prstGeom>
          <a:noFill/>
        </p:spPr>
        <p:txBody>
          <a:bodyPr wrap="square" rtlCol="0">
            <a:spAutoFit/>
          </a:bodyPr>
          <a:lstStyle/>
          <a:p>
            <a:r>
              <a:rPr lang="en-US" sz="1667" noProof="1">
                <a:solidFill>
                  <a:srgbClr val="482108"/>
                </a:solidFill>
                <a:latin typeface="Times New Roman" panose="02020603050405020304" pitchFamily="18" charset="0"/>
                <a:cs typeface="Times New Roman" panose="02020603050405020304" pitchFamily="18" charset="0"/>
                <a:sym typeface="+mn-lt"/>
              </a:rPr>
              <a:t>Mitigating issues concerning different opinions</a:t>
            </a:r>
          </a:p>
        </p:txBody>
      </p:sp>
      <p:sp>
        <p:nvSpPr>
          <p:cNvPr id="47" name="TextBox 46">
            <a:extLst>
              <a:ext uri="{FF2B5EF4-FFF2-40B4-BE49-F238E27FC236}">
                <a16:creationId xmlns:a16="http://schemas.microsoft.com/office/drawing/2014/main" id="{84F751B2-4517-1325-C6C6-F640418F42DE}"/>
              </a:ext>
            </a:extLst>
          </p:cNvPr>
          <p:cNvSpPr txBox="1"/>
          <p:nvPr/>
        </p:nvSpPr>
        <p:spPr>
          <a:xfrm>
            <a:off x="543501" y="4638825"/>
            <a:ext cx="3533905" cy="348878"/>
          </a:xfrm>
          <a:prstGeom prst="rect">
            <a:avLst/>
          </a:prstGeom>
          <a:noFill/>
        </p:spPr>
        <p:txBody>
          <a:bodyPr wrap="square" rtlCol="0">
            <a:spAutoFit/>
          </a:bodyPr>
          <a:lstStyle/>
          <a:p>
            <a:pPr algn="r"/>
            <a:r>
              <a:rPr lang="en-GB" sz="1667" dirty="0">
                <a:solidFill>
                  <a:srgbClr val="482108"/>
                </a:solidFill>
                <a:latin typeface="Times New Roman" panose="02020603050405020304" pitchFamily="18" charset="0"/>
                <a:cs typeface="Times New Roman" panose="02020603050405020304" pitchFamily="18" charset="0"/>
              </a:rPr>
              <a:t>Bonding with persons with disabilities</a:t>
            </a:r>
          </a:p>
        </p:txBody>
      </p:sp>
      <p:sp>
        <p:nvSpPr>
          <p:cNvPr id="48" name="Овал 81">
            <a:extLst>
              <a:ext uri="{FF2B5EF4-FFF2-40B4-BE49-F238E27FC236}">
                <a16:creationId xmlns:a16="http://schemas.microsoft.com/office/drawing/2014/main" id="{4AB37DD9-2E36-A791-0E09-CB8A47415138}"/>
              </a:ext>
            </a:extLst>
          </p:cNvPr>
          <p:cNvSpPr/>
          <p:nvPr/>
        </p:nvSpPr>
        <p:spPr>
          <a:xfrm>
            <a:off x="4193426" y="4279513"/>
            <a:ext cx="1706880" cy="1706880"/>
          </a:xfrm>
          <a:prstGeom prst="ellipse">
            <a:avLst/>
          </a:prstGeom>
          <a:solidFill>
            <a:srgbClr val="FFC000"/>
          </a:solidFill>
          <a:ln>
            <a:noFill/>
          </a:ln>
          <a:effectLst/>
          <a:scene3d>
            <a:camera prst="orthographicFront">
              <a:rot lat="0" lon="0" rev="0"/>
            </a:camera>
            <a:lightRig rig="contrasting" dir="t"/>
          </a:scene3d>
          <a:sp3d>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Times New Roman" panose="02020603050405020304" pitchFamily="18" charset="0"/>
              <a:cs typeface="Times New Roman" panose="02020603050405020304" pitchFamily="18" charset="0"/>
              <a:sym typeface="+mn-lt"/>
            </a:endParaRPr>
          </a:p>
        </p:txBody>
      </p:sp>
      <p:sp>
        <p:nvSpPr>
          <p:cNvPr id="49" name="TextBox 48">
            <a:extLst>
              <a:ext uri="{FF2B5EF4-FFF2-40B4-BE49-F238E27FC236}">
                <a16:creationId xmlns:a16="http://schemas.microsoft.com/office/drawing/2014/main" id="{DF8EE01E-EBF2-C813-1A4F-8F5A9ABDABE3}"/>
              </a:ext>
            </a:extLst>
          </p:cNvPr>
          <p:cNvSpPr txBox="1"/>
          <p:nvPr/>
        </p:nvSpPr>
        <p:spPr>
          <a:xfrm>
            <a:off x="4193425" y="4942659"/>
            <a:ext cx="1706881" cy="554575"/>
          </a:xfrm>
          <a:prstGeom prst="rect">
            <a:avLst/>
          </a:prstGeom>
          <a:noFill/>
        </p:spPr>
        <p:txBody>
          <a:bodyPr wrap="square" rtlCol="0">
            <a:spAutoFit/>
          </a:bodyPr>
          <a:lstStyle/>
          <a:p>
            <a:pPr algn="ctr">
              <a:lnSpc>
                <a:spcPts val="3400"/>
              </a:lnSpc>
            </a:pPr>
            <a:r>
              <a:rPr lang="en-US" sz="4500" spc="-200" dirty="0">
                <a:solidFill>
                  <a:schemeClr val="bg1"/>
                </a:solidFill>
                <a:latin typeface="Times New Roman" panose="02020603050405020304" pitchFamily="18" charset="0"/>
                <a:cs typeface="Times New Roman" panose="02020603050405020304" pitchFamily="18" charset="0"/>
                <a:sym typeface="+mn-lt"/>
              </a:rPr>
              <a:t>03</a:t>
            </a:r>
          </a:p>
        </p:txBody>
      </p:sp>
      <p:sp>
        <p:nvSpPr>
          <p:cNvPr id="50" name="Овал 91">
            <a:extLst>
              <a:ext uri="{FF2B5EF4-FFF2-40B4-BE49-F238E27FC236}">
                <a16:creationId xmlns:a16="http://schemas.microsoft.com/office/drawing/2014/main" id="{80890E16-04F3-B352-BA79-34BF74EDC12D}"/>
              </a:ext>
            </a:extLst>
          </p:cNvPr>
          <p:cNvSpPr/>
          <p:nvPr/>
        </p:nvSpPr>
        <p:spPr>
          <a:xfrm>
            <a:off x="6291696" y="4276685"/>
            <a:ext cx="1706880" cy="1706880"/>
          </a:xfrm>
          <a:prstGeom prst="ellipse">
            <a:avLst/>
          </a:prstGeom>
          <a:solidFill>
            <a:schemeClr val="accent2"/>
          </a:solidFill>
          <a:ln>
            <a:noFill/>
          </a:ln>
          <a:effectLst/>
          <a:scene3d>
            <a:camera prst="orthographicFront">
              <a:rot lat="0" lon="0" rev="0"/>
            </a:camera>
            <a:lightRig rig="contrasting" dir="t"/>
          </a:scene3d>
          <a:sp3d>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Times New Roman" panose="02020603050405020304" pitchFamily="18" charset="0"/>
              <a:cs typeface="Times New Roman" panose="02020603050405020304" pitchFamily="18" charset="0"/>
              <a:sym typeface="+mn-lt"/>
            </a:endParaRPr>
          </a:p>
        </p:txBody>
      </p:sp>
      <p:sp>
        <p:nvSpPr>
          <p:cNvPr id="51" name="TextBox 50">
            <a:extLst>
              <a:ext uri="{FF2B5EF4-FFF2-40B4-BE49-F238E27FC236}">
                <a16:creationId xmlns:a16="http://schemas.microsoft.com/office/drawing/2014/main" id="{5C4C14BC-3BAD-F56B-3996-06F3BAAFB8BC}"/>
              </a:ext>
            </a:extLst>
          </p:cNvPr>
          <p:cNvSpPr txBox="1"/>
          <p:nvPr/>
        </p:nvSpPr>
        <p:spPr>
          <a:xfrm>
            <a:off x="6291695" y="4939830"/>
            <a:ext cx="1706881" cy="554575"/>
          </a:xfrm>
          <a:prstGeom prst="rect">
            <a:avLst/>
          </a:prstGeom>
          <a:noFill/>
        </p:spPr>
        <p:txBody>
          <a:bodyPr wrap="square" rtlCol="0">
            <a:spAutoFit/>
          </a:bodyPr>
          <a:lstStyle/>
          <a:p>
            <a:pPr algn="ctr">
              <a:lnSpc>
                <a:spcPts val="3400"/>
              </a:lnSpc>
            </a:pPr>
            <a:r>
              <a:rPr lang="en-US" sz="4500" spc="-200" dirty="0">
                <a:solidFill>
                  <a:schemeClr val="bg1"/>
                </a:solidFill>
                <a:latin typeface="Times New Roman" panose="02020603050405020304" pitchFamily="18" charset="0"/>
                <a:cs typeface="Times New Roman" panose="02020603050405020304" pitchFamily="18" charset="0"/>
                <a:sym typeface="+mn-lt"/>
              </a:rPr>
              <a:t>04</a:t>
            </a:r>
          </a:p>
        </p:txBody>
      </p:sp>
      <p:sp>
        <p:nvSpPr>
          <p:cNvPr id="52" name="TextBox 51">
            <a:extLst>
              <a:ext uri="{FF2B5EF4-FFF2-40B4-BE49-F238E27FC236}">
                <a16:creationId xmlns:a16="http://schemas.microsoft.com/office/drawing/2014/main" id="{7D8AADA4-3721-5168-932F-928C8698DFB8}"/>
              </a:ext>
            </a:extLst>
          </p:cNvPr>
          <p:cNvSpPr txBox="1"/>
          <p:nvPr/>
        </p:nvSpPr>
        <p:spPr>
          <a:xfrm>
            <a:off x="8122333" y="4706932"/>
            <a:ext cx="3942800" cy="348878"/>
          </a:xfrm>
          <a:prstGeom prst="rect">
            <a:avLst/>
          </a:prstGeom>
          <a:noFill/>
        </p:spPr>
        <p:txBody>
          <a:bodyPr wrap="square" rtlCol="0">
            <a:spAutoFit/>
          </a:bodyPr>
          <a:lstStyle/>
          <a:p>
            <a:r>
              <a:rPr lang="en-US" sz="1667" noProof="1">
                <a:solidFill>
                  <a:srgbClr val="482108"/>
                </a:solidFill>
                <a:latin typeface="Times New Roman" panose="02020603050405020304" pitchFamily="18" charset="0"/>
                <a:cs typeface="Times New Roman" panose="02020603050405020304" pitchFamily="18" charset="0"/>
                <a:sym typeface="+mn-lt"/>
              </a:rPr>
              <a:t>Better understaning of a situation</a:t>
            </a:r>
          </a:p>
        </p:txBody>
      </p:sp>
      <p:cxnSp>
        <p:nvCxnSpPr>
          <p:cNvPr id="53" name="Straight Connector 52">
            <a:extLst>
              <a:ext uri="{FF2B5EF4-FFF2-40B4-BE49-F238E27FC236}">
                <a16:creationId xmlns:a16="http://schemas.microsoft.com/office/drawing/2014/main" id="{7C1D0DE9-4288-D004-FC8F-2BE495BBBF79}"/>
              </a:ext>
            </a:extLst>
          </p:cNvPr>
          <p:cNvCxnSpPr>
            <a:cxnSpLocks/>
          </p:cNvCxnSpPr>
          <p:nvPr/>
        </p:nvCxnSpPr>
        <p:spPr>
          <a:xfrm>
            <a:off x="5068186" y="824019"/>
            <a:ext cx="2037908"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8171A394-731A-95EF-7861-ECDEF9A631CA}"/>
              </a:ext>
            </a:extLst>
          </p:cNvPr>
          <p:cNvCxnSpPr>
            <a:cxnSpLocks/>
          </p:cNvCxnSpPr>
          <p:nvPr/>
        </p:nvCxnSpPr>
        <p:spPr>
          <a:xfrm flipH="1">
            <a:off x="-186001" y="-160534"/>
            <a:ext cx="1200728" cy="862852"/>
          </a:xfrm>
          <a:prstGeom prst="line">
            <a:avLst/>
          </a:prstGeom>
          <a:ln>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1408879B-E41F-68EF-8FDC-464D33038A75}"/>
              </a:ext>
            </a:extLst>
          </p:cNvPr>
          <p:cNvCxnSpPr>
            <a:cxnSpLocks/>
          </p:cNvCxnSpPr>
          <p:nvPr/>
        </p:nvCxnSpPr>
        <p:spPr>
          <a:xfrm flipH="1">
            <a:off x="10991272" y="6239254"/>
            <a:ext cx="1200728" cy="862852"/>
          </a:xfrm>
          <a:prstGeom prst="line">
            <a:avLst/>
          </a:prstGeom>
          <a:ln>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cxnSp>
        <p:nvCxnSpPr>
          <p:cNvPr id="63" name="Straight Connector 62">
            <a:extLst>
              <a:ext uri="{FF2B5EF4-FFF2-40B4-BE49-F238E27FC236}">
                <a16:creationId xmlns:a16="http://schemas.microsoft.com/office/drawing/2014/main" id="{7BFE2184-34A7-0CC0-45F2-5353CA702BAD}"/>
              </a:ext>
            </a:extLst>
          </p:cNvPr>
          <p:cNvCxnSpPr>
            <a:cxnSpLocks/>
          </p:cNvCxnSpPr>
          <p:nvPr/>
        </p:nvCxnSpPr>
        <p:spPr>
          <a:xfrm flipH="1">
            <a:off x="11008931" y="6304713"/>
            <a:ext cx="1200728" cy="862852"/>
          </a:xfrm>
          <a:prstGeom prst="line">
            <a:avLst/>
          </a:prstGeom>
          <a:ln>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027863DF-204B-58B4-3931-908021B49BC8}"/>
              </a:ext>
            </a:extLst>
          </p:cNvPr>
          <p:cNvCxnSpPr>
            <a:cxnSpLocks/>
          </p:cNvCxnSpPr>
          <p:nvPr/>
        </p:nvCxnSpPr>
        <p:spPr>
          <a:xfrm flipH="1">
            <a:off x="-220409" y="-204779"/>
            <a:ext cx="1200728" cy="862852"/>
          </a:xfrm>
          <a:prstGeom prst="line">
            <a:avLst/>
          </a:prstGeom>
          <a:ln>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535906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0020483-C19E-95CA-F901-5D4976F6D23D}"/>
              </a:ext>
            </a:extLst>
          </p:cNvPr>
          <p:cNvSpPr/>
          <p:nvPr/>
        </p:nvSpPr>
        <p:spPr>
          <a:xfrm>
            <a:off x="-77999" y="-305004"/>
            <a:ext cx="6801748" cy="8229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AC8C4CE-07B5-F7C3-C62B-61215199EC84}"/>
              </a:ext>
            </a:extLst>
          </p:cNvPr>
          <p:cNvSpPr/>
          <p:nvPr/>
        </p:nvSpPr>
        <p:spPr>
          <a:xfrm>
            <a:off x="3470552" y="2620805"/>
            <a:ext cx="3253200" cy="76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60FB9CF-381D-42A0-2B0D-B0E22CE0763A}"/>
              </a:ext>
            </a:extLst>
          </p:cNvPr>
          <p:cNvSpPr txBox="1"/>
          <p:nvPr/>
        </p:nvSpPr>
        <p:spPr>
          <a:xfrm>
            <a:off x="3918786" y="2557103"/>
            <a:ext cx="2356735" cy="830997"/>
          </a:xfrm>
          <a:prstGeom prst="rect">
            <a:avLst/>
          </a:prstGeom>
          <a:noFill/>
        </p:spPr>
        <p:txBody>
          <a:bodyPr wrap="none" rtlCol="0">
            <a:spAutoFit/>
          </a:bodyPr>
          <a:lstStyle/>
          <a:p>
            <a:pPr algn="ctr"/>
            <a:r>
              <a:rPr lang="en-US" sz="4800" spc="600" dirty="0">
                <a:solidFill>
                  <a:srgbClr val="130F17"/>
                </a:solidFill>
                <a:latin typeface="Impact" panose="020B0806030902050204" pitchFamily="34" charset="0"/>
              </a:rPr>
              <a:t>THANK </a:t>
            </a:r>
          </a:p>
        </p:txBody>
      </p:sp>
      <p:sp>
        <p:nvSpPr>
          <p:cNvPr id="7" name="Rectangle 6">
            <a:extLst>
              <a:ext uri="{FF2B5EF4-FFF2-40B4-BE49-F238E27FC236}">
                <a16:creationId xmlns:a16="http://schemas.microsoft.com/office/drawing/2014/main" id="{4B39B291-207C-D982-E70C-6F98D0F48FC8}"/>
              </a:ext>
            </a:extLst>
          </p:cNvPr>
          <p:cNvSpPr/>
          <p:nvPr/>
        </p:nvSpPr>
        <p:spPr>
          <a:xfrm>
            <a:off x="6723750" y="-736463"/>
            <a:ext cx="6801748" cy="82296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3E3BAF6-69D0-6840-3E79-CC565F4C7DB4}"/>
              </a:ext>
            </a:extLst>
          </p:cNvPr>
          <p:cNvSpPr/>
          <p:nvPr/>
        </p:nvSpPr>
        <p:spPr>
          <a:xfrm rot="16200000">
            <a:off x="5064669" y="862523"/>
            <a:ext cx="64964" cy="325319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B4816"/>
              </a:solidFill>
            </a:endParaRPr>
          </a:p>
        </p:txBody>
      </p:sp>
      <p:sp>
        <p:nvSpPr>
          <p:cNvPr id="9" name="Rectangle 8">
            <a:extLst>
              <a:ext uri="{FF2B5EF4-FFF2-40B4-BE49-F238E27FC236}">
                <a16:creationId xmlns:a16="http://schemas.microsoft.com/office/drawing/2014/main" id="{34FB4EC0-92A8-78DA-EF5C-F3ADBFA214E8}"/>
              </a:ext>
            </a:extLst>
          </p:cNvPr>
          <p:cNvSpPr/>
          <p:nvPr/>
        </p:nvSpPr>
        <p:spPr>
          <a:xfrm>
            <a:off x="-1104900" y="2456639"/>
            <a:ext cx="4575452" cy="16416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EDFAF2-A770-393E-CABF-1BE81E31456C}"/>
              </a:ext>
            </a:extLst>
          </p:cNvPr>
          <p:cNvSpPr/>
          <p:nvPr/>
        </p:nvSpPr>
        <p:spPr>
          <a:xfrm rot="16200000">
            <a:off x="5018394" y="888259"/>
            <a:ext cx="64964" cy="325319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A70C1A6-790E-3770-8A58-8BD6103EFBD8}"/>
              </a:ext>
            </a:extLst>
          </p:cNvPr>
          <p:cNvSpPr/>
          <p:nvPr/>
        </p:nvSpPr>
        <p:spPr>
          <a:xfrm rot="16200000">
            <a:off x="7638494" y="1953659"/>
            <a:ext cx="762000" cy="2094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EB72F5-BF09-8F3A-FD4E-E186F4AED058}"/>
              </a:ext>
            </a:extLst>
          </p:cNvPr>
          <p:cNvSpPr/>
          <p:nvPr/>
        </p:nvSpPr>
        <p:spPr>
          <a:xfrm rot="16200000">
            <a:off x="7638495" y="1989454"/>
            <a:ext cx="762000" cy="209438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18F4725-06B3-C41F-C995-76378B8154A3}"/>
              </a:ext>
            </a:extLst>
          </p:cNvPr>
          <p:cNvSpPr txBox="1"/>
          <p:nvPr/>
        </p:nvSpPr>
        <p:spPr>
          <a:xfrm>
            <a:off x="7329241" y="2609356"/>
            <a:ext cx="1380506" cy="830997"/>
          </a:xfrm>
          <a:prstGeom prst="rect">
            <a:avLst/>
          </a:prstGeom>
          <a:noFill/>
        </p:spPr>
        <p:txBody>
          <a:bodyPr wrap="none" rtlCol="0">
            <a:spAutoFit/>
          </a:bodyPr>
          <a:lstStyle/>
          <a:p>
            <a:pPr algn="ctr"/>
            <a:r>
              <a:rPr lang="en-US" sz="4800" spc="600" dirty="0">
                <a:solidFill>
                  <a:schemeClr val="bg1"/>
                </a:solidFill>
                <a:latin typeface="Impact" panose="020B0806030902050204" pitchFamily="34" charset="0"/>
              </a:rPr>
              <a:t>YOU</a:t>
            </a:r>
          </a:p>
        </p:txBody>
      </p:sp>
      <p:sp>
        <p:nvSpPr>
          <p:cNvPr id="14" name="Rectangle 13">
            <a:extLst>
              <a:ext uri="{FF2B5EF4-FFF2-40B4-BE49-F238E27FC236}">
                <a16:creationId xmlns:a16="http://schemas.microsoft.com/office/drawing/2014/main" id="{9D9AA189-67D0-B5B5-32D6-25FB9CD5D1D2}"/>
              </a:ext>
            </a:extLst>
          </p:cNvPr>
          <p:cNvSpPr/>
          <p:nvPr/>
        </p:nvSpPr>
        <p:spPr>
          <a:xfrm>
            <a:off x="6887856" y="-1162050"/>
            <a:ext cx="2282695" cy="38862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0143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00" fill="hold"/>
                                        <p:tgtEl>
                                          <p:spTgt spid="8"/>
                                        </p:tgtEl>
                                        <p:attrNameLst>
                                          <p:attrName>ppt_x</p:attrName>
                                        </p:attrNameLst>
                                      </p:cBhvr>
                                      <p:tavLst>
                                        <p:tav tm="0">
                                          <p:val>
                                            <p:strVal val="0-#ppt_w/2"/>
                                          </p:val>
                                        </p:tav>
                                        <p:tav tm="100000">
                                          <p:val>
                                            <p:strVal val="#ppt_x"/>
                                          </p:val>
                                        </p:tav>
                                      </p:tavLst>
                                    </p:anim>
                                    <p:anim calcmode="lin" valueType="num">
                                      <p:cBhvr additive="base">
                                        <p:cTn id="12" dur="12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900" fill="hold"/>
                                        <p:tgtEl>
                                          <p:spTgt spid="10"/>
                                        </p:tgtEl>
                                        <p:attrNameLst>
                                          <p:attrName>ppt_x</p:attrName>
                                        </p:attrNameLst>
                                      </p:cBhvr>
                                      <p:tavLst>
                                        <p:tav tm="0">
                                          <p:val>
                                            <p:strVal val="0-#ppt_w/2"/>
                                          </p:val>
                                        </p:tav>
                                        <p:tav tm="100000">
                                          <p:val>
                                            <p:strVal val="#ppt_x"/>
                                          </p:val>
                                        </p:tav>
                                      </p:tavLst>
                                    </p:anim>
                                    <p:anim calcmode="lin" valueType="num">
                                      <p:cBhvr additive="base">
                                        <p:cTn id="16" dur="9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300" fill="hold"/>
                                        <p:tgtEl>
                                          <p:spTgt spid="6"/>
                                        </p:tgtEl>
                                        <p:attrNameLst>
                                          <p:attrName>ppt_x</p:attrName>
                                        </p:attrNameLst>
                                      </p:cBhvr>
                                      <p:tavLst>
                                        <p:tav tm="0">
                                          <p:val>
                                            <p:strVal val="0-#ppt_w/2"/>
                                          </p:val>
                                        </p:tav>
                                        <p:tav tm="100000">
                                          <p:val>
                                            <p:strVal val="#ppt_x"/>
                                          </p:val>
                                        </p:tav>
                                      </p:tavLst>
                                    </p:anim>
                                    <p:anim calcmode="lin" valueType="num">
                                      <p:cBhvr additive="base">
                                        <p:cTn id="20" dur="13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200" fill="hold"/>
                                        <p:tgtEl>
                                          <p:spTgt spid="11"/>
                                        </p:tgtEl>
                                        <p:attrNameLst>
                                          <p:attrName>ppt_x</p:attrName>
                                        </p:attrNameLst>
                                      </p:cBhvr>
                                      <p:tavLst>
                                        <p:tav tm="0">
                                          <p:val>
                                            <p:strVal val="#ppt_x"/>
                                          </p:val>
                                        </p:tav>
                                        <p:tav tm="100000">
                                          <p:val>
                                            <p:strVal val="#ppt_x"/>
                                          </p:val>
                                        </p:tav>
                                      </p:tavLst>
                                    </p:anim>
                                    <p:anim calcmode="lin" valueType="num">
                                      <p:cBhvr additive="base">
                                        <p:cTn id="24" dur="12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6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900" fill="hold"/>
                                        <p:tgtEl>
                                          <p:spTgt spid="12"/>
                                        </p:tgtEl>
                                        <p:attrNameLst>
                                          <p:attrName>ppt_x</p:attrName>
                                        </p:attrNameLst>
                                      </p:cBhvr>
                                      <p:tavLst>
                                        <p:tav tm="0">
                                          <p:val>
                                            <p:strVal val="#ppt_x"/>
                                          </p:val>
                                        </p:tav>
                                        <p:tav tm="100000">
                                          <p:val>
                                            <p:strVal val="#ppt_x"/>
                                          </p:val>
                                        </p:tav>
                                      </p:tavLst>
                                    </p:anim>
                                    <p:anim calcmode="lin" valueType="num">
                                      <p:cBhvr additive="base">
                                        <p:cTn id="28" dur="9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200" fill="hold"/>
                                        <p:tgtEl>
                                          <p:spTgt spid="13"/>
                                        </p:tgtEl>
                                        <p:attrNameLst>
                                          <p:attrName>ppt_x</p:attrName>
                                        </p:attrNameLst>
                                      </p:cBhvr>
                                      <p:tavLst>
                                        <p:tav tm="0">
                                          <p:val>
                                            <p:strVal val="#ppt_x"/>
                                          </p:val>
                                        </p:tav>
                                        <p:tav tm="100000">
                                          <p:val>
                                            <p:strVal val="#ppt_x"/>
                                          </p:val>
                                        </p:tav>
                                      </p:tavLst>
                                    </p:anim>
                                    <p:anim calcmode="lin" valueType="num">
                                      <p:cBhvr additive="base">
                                        <p:cTn id="32" dur="12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10" grpId="0" animBg="1"/>
      <p:bldP spid="11" grpId="0" animBg="1"/>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5">
            <a:extLst>
              <a:ext uri="{FF2B5EF4-FFF2-40B4-BE49-F238E27FC236}">
                <a16:creationId xmlns:a16="http://schemas.microsoft.com/office/drawing/2014/main" id="{439643B9-AF22-21E8-202A-9C0CC3DA383C}"/>
              </a:ext>
            </a:extLst>
          </p:cNvPr>
          <p:cNvSpPr/>
          <p:nvPr/>
        </p:nvSpPr>
        <p:spPr>
          <a:xfrm>
            <a:off x="157316" y="19808"/>
            <a:ext cx="12192000" cy="6858000"/>
          </a:xfrm>
          <a:prstGeom prst="rect">
            <a:avLst/>
          </a:prstGeom>
          <a:solidFill>
            <a:srgbClr val="F8FB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2C374C"/>
                </a:solidFill>
                <a:cs typeface="+mn-ea"/>
                <a:sym typeface="+mn-lt"/>
              </a:rPr>
              <a:t>  </a:t>
            </a:r>
          </a:p>
        </p:txBody>
      </p:sp>
      <p:sp>
        <p:nvSpPr>
          <p:cNvPr id="15" name="Rectangle 14">
            <a:extLst>
              <a:ext uri="{FF2B5EF4-FFF2-40B4-BE49-F238E27FC236}">
                <a16:creationId xmlns:a16="http://schemas.microsoft.com/office/drawing/2014/main" id="{9695E1D9-9C6E-8DDE-578F-91F88E4F1A05}"/>
              </a:ext>
            </a:extLst>
          </p:cNvPr>
          <p:cNvSpPr/>
          <p:nvPr/>
        </p:nvSpPr>
        <p:spPr>
          <a:xfrm>
            <a:off x="565353" y="507884"/>
            <a:ext cx="11198942" cy="585019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Рисунок 57">
            <a:extLst>
              <a:ext uri="{FF2B5EF4-FFF2-40B4-BE49-F238E27FC236}">
                <a16:creationId xmlns:a16="http://schemas.microsoft.com/office/drawing/2014/main" id="{683797C0-E591-96AA-C9E7-7EA09F3A0A49}"/>
              </a:ext>
            </a:extLst>
          </p:cNvPr>
          <p:cNvSpPr txBox="1">
            <a:spLocks/>
          </p:cNvSpPr>
          <p:nvPr/>
        </p:nvSpPr>
        <p:spPr>
          <a:xfrm>
            <a:off x="7032104" y="-27384"/>
            <a:ext cx="2690639" cy="6858000"/>
          </a:xfrm>
          <a:prstGeom prst="rect">
            <a:avLst/>
          </a:prstGeom>
        </p:spPr>
        <p:txBody>
          <a:bodyPr/>
          <a:lstStyle/>
          <a:p>
            <a:endParaRPr lang="en-US" sz="2800">
              <a:cs typeface="+mn-ea"/>
              <a:sym typeface="+mn-lt"/>
            </a:endParaRPr>
          </a:p>
        </p:txBody>
      </p:sp>
      <p:sp>
        <p:nvSpPr>
          <p:cNvPr id="6" name="Рисунок 57">
            <a:extLst>
              <a:ext uri="{FF2B5EF4-FFF2-40B4-BE49-F238E27FC236}">
                <a16:creationId xmlns:a16="http://schemas.microsoft.com/office/drawing/2014/main" id="{7E0A8C01-7994-DAFE-AE61-5593F679CC18}"/>
              </a:ext>
            </a:extLst>
          </p:cNvPr>
          <p:cNvSpPr txBox="1">
            <a:spLocks/>
          </p:cNvSpPr>
          <p:nvPr/>
        </p:nvSpPr>
        <p:spPr>
          <a:xfrm>
            <a:off x="6413527" y="8010"/>
            <a:ext cx="2515152" cy="6858000"/>
          </a:xfrm>
          <a:prstGeom prst="rect">
            <a:avLst/>
          </a:prstGeom>
        </p:spPr>
        <p:txBody>
          <a:bodyPr/>
          <a:lstStyle/>
          <a:p>
            <a:endParaRPr lang="en-US" sz="2800">
              <a:cs typeface="+mn-ea"/>
              <a:sym typeface="+mn-lt"/>
            </a:endParaRPr>
          </a:p>
        </p:txBody>
      </p:sp>
      <p:sp>
        <p:nvSpPr>
          <p:cNvPr id="7" name="Рисунок 57">
            <a:extLst>
              <a:ext uri="{FF2B5EF4-FFF2-40B4-BE49-F238E27FC236}">
                <a16:creationId xmlns:a16="http://schemas.microsoft.com/office/drawing/2014/main" id="{5A76DAC7-956B-7129-EC29-5B03E5BD73E9}"/>
              </a:ext>
            </a:extLst>
          </p:cNvPr>
          <p:cNvSpPr txBox="1">
            <a:spLocks/>
          </p:cNvSpPr>
          <p:nvPr/>
        </p:nvSpPr>
        <p:spPr>
          <a:xfrm>
            <a:off x="6420646" y="-3788"/>
            <a:ext cx="2515152" cy="6858000"/>
          </a:xfrm>
          <a:prstGeom prst="rect">
            <a:avLst/>
          </a:prstGeom>
        </p:spPr>
        <p:txBody>
          <a:bodyPr/>
          <a:lstStyle/>
          <a:p>
            <a:endParaRPr lang="en-US" sz="2800">
              <a:cs typeface="+mn-ea"/>
              <a:sym typeface="+mn-lt"/>
            </a:endParaRPr>
          </a:p>
        </p:txBody>
      </p:sp>
      <p:sp>
        <p:nvSpPr>
          <p:cNvPr id="21" name="Рисунок 57">
            <a:extLst>
              <a:ext uri="{FF2B5EF4-FFF2-40B4-BE49-F238E27FC236}">
                <a16:creationId xmlns:a16="http://schemas.microsoft.com/office/drawing/2014/main" id="{DABA0B2E-DB55-1C09-B04B-3599F66DF282}"/>
              </a:ext>
            </a:extLst>
          </p:cNvPr>
          <p:cNvSpPr txBox="1">
            <a:spLocks/>
          </p:cNvSpPr>
          <p:nvPr/>
        </p:nvSpPr>
        <p:spPr>
          <a:xfrm>
            <a:off x="7032104" y="-27384"/>
            <a:ext cx="2690639" cy="6858000"/>
          </a:xfrm>
          <a:prstGeom prst="rect">
            <a:avLst/>
          </a:prstGeom>
        </p:spPr>
        <p:txBody>
          <a:bodyPr/>
          <a:lstStyle/>
          <a:p>
            <a:endParaRPr lang="en-US" sz="2800">
              <a:cs typeface="+mn-ea"/>
              <a:sym typeface="+mn-lt"/>
            </a:endParaRPr>
          </a:p>
        </p:txBody>
      </p:sp>
      <p:sp>
        <p:nvSpPr>
          <p:cNvPr id="22" name="Рисунок 57">
            <a:extLst>
              <a:ext uri="{FF2B5EF4-FFF2-40B4-BE49-F238E27FC236}">
                <a16:creationId xmlns:a16="http://schemas.microsoft.com/office/drawing/2014/main" id="{2E233011-5A0D-00D7-F5C6-D6281390A5AF}"/>
              </a:ext>
            </a:extLst>
          </p:cNvPr>
          <p:cNvSpPr txBox="1">
            <a:spLocks/>
          </p:cNvSpPr>
          <p:nvPr/>
        </p:nvSpPr>
        <p:spPr>
          <a:xfrm>
            <a:off x="6413527" y="8010"/>
            <a:ext cx="2515152" cy="6858000"/>
          </a:xfrm>
          <a:prstGeom prst="rect">
            <a:avLst/>
          </a:prstGeom>
        </p:spPr>
        <p:txBody>
          <a:bodyPr/>
          <a:lstStyle/>
          <a:p>
            <a:endParaRPr lang="en-US" sz="2800">
              <a:cs typeface="+mn-ea"/>
              <a:sym typeface="+mn-lt"/>
            </a:endParaRPr>
          </a:p>
        </p:txBody>
      </p:sp>
      <p:sp>
        <p:nvSpPr>
          <p:cNvPr id="23" name="Рисунок 57">
            <a:extLst>
              <a:ext uri="{FF2B5EF4-FFF2-40B4-BE49-F238E27FC236}">
                <a16:creationId xmlns:a16="http://schemas.microsoft.com/office/drawing/2014/main" id="{E2505FEF-E6A9-0A12-28CF-FBB5C60FDF02}"/>
              </a:ext>
            </a:extLst>
          </p:cNvPr>
          <p:cNvSpPr txBox="1">
            <a:spLocks/>
          </p:cNvSpPr>
          <p:nvPr/>
        </p:nvSpPr>
        <p:spPr>
          <a:xfrm>
            <a:off x="6420646" y="-3788"/>
            <a:ext cx="2515152" cy="6858000"/>
          </a:xfrm>
          <a:prstGeom prst="rect">
            <a:avLst/>
          </a:prstGeom>
        </p:spPr>
        <p:txBody>
          <a:bodyPr/>
          <a:lstStyle/>
          <a:p>
            <a:endParaRPr lang="en-US" sz="2800">
              <a:cs typeface="+mn-ea"/>
              <a:sym typeface="+mn-lt"/>
            </a:endParaRPr>
          </a:p>
        </p:txBody>
      </p:sp>
      <p:sp>
        <p:nvSpPr>
          <p:cNvPr id="24" name="Прямоугольник 1">
            <a:extLst>
              <a:ext uri="{FF2B5EF4-FFF2-40B4-BE49-F238E27FC236}">
                <a16:creationId xmlns:a16="http://schemas.microsoft.com/office/drawing/2014/main" id="{81CD80B9-CFE3-D8ED-A05D-6C793BE76A18}"/>
              </a:ext>
            </a:extLst>
          </p:cNvPr>
          <p:cNvSpPr/>
          <p:nvPr/>
        </p:nvSpPr>
        <p:spPr>
          <a:xfrm>
            <a:off x="1371711" y="1354597"/>
            <a:ext cx="3139440" cy="4415622"/>
          </a:xfrm>
          <a:prstGeom prst="rect">
            <a:avLst/>
          </a:prstGeom>
          <a:solidFill>
            <a:schemeClr val="accent3">
              <a:lumMod val="40000"/>
              <a:lumOff val="60000"/>
            </a:schemeClr>
          </a:solidFill>
          <a:ln w="254000" cap="sq" cmpd="sng">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a:cs typeface="+mn-ea"/>
              <a:sym typeface="+mn-lt"/>
            </a:endParaRPr>
          </a:p>
        </p:txBody>
      </p:sp>
      <p:sp>
        <p:nvSpPr>
          <p:cNvPr id="25" name="TextBox 24">
            <a:extLst>
              <a:ext uri="{FF2B5EF4-FFF2-40B4-BE49-F238E27FC236}">
                <a16:creationId xmlns:a16="http://schemas.microsoft.com/office/drawing/2014/main" id="{AFF42E5B-8D6C-A80C-660F-9E767913CDD5}"/>
              </a:ext>
            </a:extLst>
          </p:cNvPr>
          <p:cNvSpPr txBox="1"/>
          <p:nvPr/>
        </p:nvSpPr>
        <p:spPr>
          <a:xfrm>
            <a:off x="1349848" y="1803264"/>
            <a:ext cx="3139440" cy="830997"/>
          </a:xfrm>
          <a:prstGeom prst="rect">
            <a:avLst/>
          </a:prstGeom>
          <a:noFill/>
        </p:spPr>
        <p:txBody>
          <a:bodyPr wrap="square" rtlCol="0">
            <a:spAutoFit/>
          </a:bodyPr>
          <a:lstStyle/>
          <a:p>
            <a:pPr algn="ctr"/>
            <a:r>
              <a:rPr lang="en-US" sz="4800" dirty="0">
                <a:solidFill>
                  <a:srgbClr val="2C374C"/>
                </a:solidFill>
                <a:latin typeface="ADLaM Display" panose="02010000000000000000" pitchFamily="2" charset="0"/>
                <a:ea typeface="ADLaM Display" panose="02010000000000000000" pitchFamily="2" charset="0"/>
                <a:cs typeface="ADLaM Display" panose="02010000000000000000" pitchFamily="2" charset="0"/>
                <a:sym typeface="+mn-lt"/>
              </a:rPr>
              <a:t>About</a:t>
            </a:r>
          </a:p>
        </p:txBody>
      </p:sp>
      <p:sp>
        <p:nvSpPr>
          <p:cNvPr id="26" name="TextBox 25">
            <a:extLst>
              <a:ext uri="{FF2B5EF4-FFF2-40B4-BE49-F238E27FC236}">
                <a16:creationId xmlns:a16="http://schemas.microsoft.com/office/drawing/2014/main" id="{8DA4D395-F2FE-F0F2-402D-8FF6FA825604}"/>
              </a:ext>
            </a:extLst>
          </p:cNvPr>
          <p:cNvSpPr txBox="1"/>
          <p:nvPr/>
        </p:nvSpPr>
        <p:spPr>
          <a:xfrm>
            <a:off x="4930926" y="1731968"/>
            <a:ext cx="5911226" cy="3276282"/>
          </a:xfrm>
          <a:prstGeom prst="rect">
            <a:avLst/>
          </a:prstGeom>
          <a:noFill/>
        </p:spPr>
        <p:txBody>
          <a:bodyPr wrap="square" rtlCol="0">
            <a:spAutoFit/>
          </a:bodyPr>
          <a:lstStyle/>
          <a:p>
            <a:pPr algn="just">
              <a:lnSpc>
                <a:spcPct val="150000"/>
              </a:lnSpc>
            </a:pPr>
            <a:r>
              <a:rPr lang="en-GB" sz="2000" dirty="0">
                <a:solidFill>
                  <a:srgbClr val="0F0F0F"/>
                </a:solidFill>
                <a:latin typeface="Söhne"/>
              </a:rPr>
              <a:t>I’m a </a:t>
            </a:r>
            <a:r>
              <a:rPr lang="en-GB" sz="2000" b="0" i="0" dirty="0">
                <a:solidFill>
                  <a:srgbClr val="0F0F0F"/>
                </a:solidFill>
                <a:effectLst/>
                <a:latin typeface="Söhne"/>
              </a:rPr>
              <a:t>student </a:t>
            </a:r>
            <a:r>
              <a:rPr lang="en-GB" sz="2000" dirty="0">
                <a:solidFill>
                  <a:srgbClr val="0F0F0F"/>
                </a:solidFill>
                <a:latin typeface="Söhne"/>
              </a:rPr>
              <a:t>at the</a:t>
            </a:r>
            <a:r>
              <a:rPr lang="en-GB" sz="2000" b="0" i="0" dirty="0">
                <a:solidFill>
                  <a:srgbClr val="0F0F0F"/>
                </a:solidFill>
                <a:effectLst/>
                <a:latin typeface="Söhne"/>
              </a:rPr>
              <a:t> University of </a:t>
            </a:r>
            <a:r>
              <a:rPr lang="en-GB" sz="2000" b="0" i="0" dirty="0" err="1">
                <a:solidFill>
                  <a:srgbClr val="0F0F0F"/>
                </a:solidFill>
                <a:effectLst/>
                <a:latin typeface="Söhne"/>
              </a:rPr>
              <a:t>Barishal</a:t>
            </a:r>
            <a:r>
              <a:rPr lang="en-GB" sz="2000" b="0" i="0" dirty="0">
                <a:solidFill>
                  <a:srgbClr val="0F0F0F"/>
                </a:solidFill>
                <a:effectLst/>
                <a:latin typeface="Söhne"/>
              </a:rPr>
              <a:t>. The </a:t>
            </a:r>
            <a:r>
              <a:rPr lang="en-GB" sz="2000" b="0" i="0" dirty="0">
                <a:solidFill>
                  <a:srgbClr val="0F0F0F"/>
                </a:solidFill>
                <a:effectLst/>
                <a:latin typeface="Söhne"/>
                <a:hlinkClick r:id="rId3"/>
              </a:rPr>
              <a:t>University of </a:t>
            </a:r>
            <a:r>
              <a:rPr lang="en-GB" sz="2000" b="0" i="0" dirty="0" err="1">
                <a:solidFill>
                  <a:srgbClr val="0F0F0F"/>
                </a:solidFill>
                <a:effectLst/>
                <a:latin typeface="Söhne"/>
                <a:hlinkClick r:id="rId3"/>
              </a:rPr>
              <a:t>Barishal</a:t>
            </a:r>
            <a:r>
              <a:rPr lang="en-GB" sz="2000" b="0" i="0" dirty="0">
                <a:solidFill>
                  <a:srgbClr val="0F0F0F"/>
                </a:solidFill>
                <a:effectLst/>
                <a:latin typeface="Söhne"/>
                <a:hlinkClick r:id="rId3"/>
              </a:rPr>
              <a:t> </a:t>
            </a:r>
            <a:r>
              <a:rPr lang="en-GB" sz="2000" b="0" i="0" dirty="0">
                <a:solidFill>
                  <a:srgbClr val="0F0F0F"/>
                </a:solidFill>
                <a:effectLst/>
                <a:latin typeface="Söhne"/>
              </a:rPr>
              <a:t>is a public university located in </a:t>
            </a:r>
            <a:r>
              <a:rPr lang="en-GB" sz="2000" b="0" i="0" dirty="0" err="1">
                <a:solidFill>
                  <a:srgbClr val="0F0F0F"/>
                </a:solidFill>
                <a:effectLst/>
                <a:latin typeface="Söhne"/>
              </a:rPr>
              <a:t>Barishal</a:t>
            </a:r>
            <a:r>
              <a:rPr lang="en-GB" sz="2000" b="0" i="0" dirty="0">
                <a:solidFill>
                  <a:srgbClr val="0F0F0F"/>
                </a:solidFill>
                <a:effectLst/>
                <a:latin typeface="Söhne"/>
              </a:rPr>
              <a:t>, Bangladesh. Established in 2011, it is one of the universities in the southern region of Bangladesh, and its reputation can be influenced by factors such as academic programs, faculty expertise, research output, infrastructure, and overall educational environment.</a:t>
            </a:r>
            <a:endParaRPr lang="en-US" sz="2000" spc="10" dirty="0">
              <a:solidFill>
                <a:srgbClr val="8891A4"/>
              </a:solidFill>
              <a:cs typeface="+mn-ea"/>
              <a:sym typeface="+mn-lt"/>
            </a:endParaRPr>
          </a:p>
        </p:txBody>
      </p:sp>
      <p:sp>
        <p:nvSpPr>
          <p:cNvPr id="27" name="TextBox 26">
            <a:extLst>
              <a:ext uri="{FF2B5EF4-FFF2-40B4-BE49-F238E27FC236}">
                <a16:creationId xmlns:a16="http://schemas.microsoft.com/office/drawing/2014/main" id="{A31D95F1-C3FE-5F89-ADB8-47492918B91F}"/>
              </a:ext>
            </a:extLst>
          </p:cNvPr>
          <p:cNvSpPr txBox="1"/>
          <p:nvPr/>
        </p:nvSpPr>
        <p:spPr>
          <a:xfrm>
            <a:off x="1703282" y="2918622"/>
            <a:ext cx="2512718" cy="1754326"/>
          </a:xfrm>
          <a:prstGeom prst="rect">
            <a:avLst/>
          </a:prstGeom>
          <a:noFill/>
          <a:ln>
            <a:solidFill>
              <a:schemeClr val="accent2">
                <a:lumMod val="50000"/>
              </a:schemeClr>
            </a:solidFill>
          </a:ln>
        </p:spPr>
        <p:txBody>
          <a:bodyPr wrap="square" rtlCol="0">
            <a:spAutoFit/>
          </a:bodyPr>
          <a:lstStyle/>
          <a:p>
            <a:pPr algn="ctr"/>
            <a:r>
              <a:rPr lang="en-US" sz="3600" b="1" dirty="0">
                <a:solidFill>
                  <a:srgbClr val="573947"/>
                </a:solidFill>
                <a:latin typeface="Times New Roman" panose="02020603050405020304" pitchFamily="18" charset="0"/>
                <a:cs typeface="Times New Roman" panose="02020603050405020304" pitchFamily="18" charset="0"/>
                <a:sym typeface="+mn-lt"/>
              </a:rPr>
              <a:t>University of </a:t>
            </a:r>
          </a:p>
          <a:p>
            <a:pPr algn="ctr"/>
            <a:r>
              <a:rPr lang="en-US" sz="3600" b="1" dirty="0" err="1">
                <a:solidFill>
                  <a:srgbClr val="573947"/>
                </a:solidFill>
                <a:latin typeface="Times New Roman" panose="02020603050405020304" pitchFamily="18" charset="0"/>
                <a:cs typeface="Times New Roman" panose="02020603050405020304" pitchFamily="18" charset="0"/>
                <a:sym typeface="+mn-lt"/>
              </a:rPr>
              <a:t>Barishal</a:t>
            </a:r>
            <a:endParaRPr lang="en-US" sz="3600" b="1" dirty="0">
              <a:solidFill>
                <a:srgbClr val="573947"/>
              </a:solidFill>
              <a:latin typeface="Times New Roman" panose="02020603050405020304" pitchFamily="18" charset="0"/>
              <a:cs typeface="Times New Roman" panose="02020603050405020304" pitchFamily="18" charset="0"/>
              <a:sym typeface="+mn-lt"/>
            </a:endParaRPr>
          </a:p>
        </p:txBody>
      </p:sp>
      <p:sp>
        <p:nvSpPr>
          <p:cNvPr id="28" name="Google Shape;199;p18">
            <a:extLst>
              <a:ext uri="{FF2B5EF4-FFF2-40B4-BE49-F238E27FC236}">
                <a16:creationId xmlns:a16="http://schemas.microsoft.com/office/drawing/2014/main" id="{6F88E5C1-F19C-0A94-1F8E-946CA1E955E6}"/>
              </a:ext>
            </a:extLst>
          </p:cNvPr>
          <p:cNvSpPr/>
          <p:nvPr/>
        </p:nvSpPr>
        <p:spPr>
          <a:xfrm>
            <a:off x="-323429" y="-284361"/>
            <a:ext cx="3493959" cy="3485224"/>
          </a:xfrm>
          <a:custGeom>
            <a:avLst/>
            <a:gdLst/>
            <a:ahLst/>
            <a:cxnLst/>
            <a:rect l="l" t="t" r="r" b="b"/>
            <a:pathLst>
              <a:path w="5240938" h="5227835" extrusionOk="0">
                <a:moveTo>
                  <a:pt x="0" y="0"/>
                </a:moveTo>
                <a:lnTo>
                  <a:pt x="5240937" y="0"/>
                </a:lnTo>
                <a:lnTo>
                  <a:pt x="5240937" y="5227835"/>
                </a:lnTo>
                <a:lnTo>
                  <a:pt x="0" y="5227835"/>
                </a:lnTo>
                <a:lnTo>
                  <a:pt x="0" y="0"/>
                </a:lnTo>
                <a:close/>
              </a:path>
            </a:pathLst>
          </a:custGeom>
          <a:blipFill dpi="0" rotWithShape="1">
            <a:blip r:embed="rId4">
              <a:alphaModFix amt="34984"/>
            </a:blip>
            <a:srcRect/>
            <a:stretch>
              <a:fillRect/>
            </a:stretch>
          </a:blipFill>
          <a:ln>
            <a:noFill/>
          </a:ln>
        </p:spPr>
      </p:sp>
      <p:sp>
        <p:nvSpPr>
          <p:cNvPr id="29" name="Google Shape;199;p18">
            <a:extLst>
              <a:ext uri="{FF2B5EF4-FFF2-40B4-BE49-F238E27FC236}">
                <a16:creationId xmlns:a16="http://schemas.microsoft.com/office/drawing/2014/main" id="{32ACBBE3-C7B6-6B49-8E31-D407027C28B6}"/>
              </a:ext>
            </a:extLst>
          </p:cNvPr>
          <p:cNvSpPr/>
          <p:nvPr/>
        </p:nvSpPr>
        <p:spPr>
          <a:xfrm rot="10800000">
            <a:off x="8928679" y="3709528"/>
            <a:ext cx="3493959" cy="3485224"/>
          </a:xfrm>
          <a:custGeom>
            <a:avLst/>
            <a:gdLst/>
            <a:ahLst/>
            <a:cxnLst/>
            <a:rect l="l" t="t" r="r" b="b"/>
            <a:pathLst>
              <a:path w="5240938" h="5227835" extrusionOk="0">
                <a:moveTo>
                  <a:pt x="0" y="0"/>
                </a:moveTo>
                <a:lnTo>
                  <a:pt x="5240937" y="0"/>
                </a:lnTo>
                <a:lnTo>
                  <a:pt x="5240937" y="5227835"/>
                </a:lnTo>
                <a:lnTo>
                  <a:pt x="0" y="5227835"/>
                </a:lnTo>
                <a:lnTo>
                  <a:pt x="0" y="0"/>
                </a:lnTo>
                <a:close/>
              </a:path>
            </a:pathLst>
          </a:custGeom>
          <a:blipFill dpi="0" rotWithShape="1">
            <a:blip r:embed="rId4">
              <a:alphaModFix amt="34984"/>
            </a:blip>
            <a:srcRect/>
            <a:stretch>
              <a:fillRect/>
            </a:stretch>
          </a:blipFill>
          <a:ln>
            <a:noFill/>
          </a:ln>
        </p:spPr>
      </p:sp>
      <p:sp>
        <p:nvSpPr>
          <p:cNvPr id="30" name="Action Button: Video 29">
            <a:hlinkClick r:id="rId5" highlightClick="1"/>
            <a:extLst>
              <a:ext uri="{FF2B5EF4-FFF2-40B4-BE49-F238E27FC236}">
                <a16:creationId xmlns:a16="http://schemas.microsoft.com/office/drawing/2014/main" id="{E17FC809-A8D9-2952-A12F-459472705E29}"/>
              </a:ext>
            </a:extLst>
          </p:cNvPr>
          <p:cNvSpPr/>
          <p:nvPr/>
        </p:nvSpPr>
        <p:spPr>
          <a:xfrm>
            <a:off x="2649421" y="4983610"/>
            <a:ext cx="521109" cy="519793"/>
          </a:xfrm>
          <a:prstGeom prst="actionButtonMovie">
            <a:avLst/>
          </a:prstGeom>
          <a:solidFill>
            <a:schemeClr val="accent3">
              <a:lumMod val="60000"/>
              <a:lumOff val="4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42F84A99-B08D-11AD-E4F9-8AA614CFC5DF}"/>
              </a:ext>
            </a:extLst>
          </p:cNvPr>
          <p:cNvSpPr/>
          <p:nvPr/>
        </p:nvSpPr>
        <p:spPr>
          <a:xfrm>
            <a:off x="4842722" y="1655715"/>
            <a:ext cx="6093234" cy="346566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0305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300"/>
                                        <p:tgtEl>
                                          <p:spTgt spid="25"/>
                                        </p:tgtEl>
                                      </p:cBhvr>
                                    </p:animEffect>
                                    <p:anim calcmode="lin" valueType="num">
                                      <p:cBhvr>
                                        <p:cTn id="8" dur="300" fill="hold"/>
                                        <p:tgtEl>
                                          <p:spTgt spid="25"/>
                                        </p:tgtEl>
                                        <p:attrNameLst>
                                          <p:attrName>ppt_x</p:attrName>
                                        </p:attrNameLst>
                                      </p:cBhvr>
                                      <p:tavLst>
                                        <p:tav tm="0">
                                          <p:val>
                                            <p:strVal val="#ppt_x"/>
                                          </p:val>
                                        </p:tav>
                                        <p:tav tm="100000">
                                          <p:val>
                                            <p:strVal val="#ppt_x"/>
                                          </p:val>
                                        </p:tav>
                                      </p:tavLst>
                                    </p:anim>
                                    <p:anim calcmode="lin" valueType="num">
                                      <p:cBhvr>
                                        <p:cTn id="9" dur="300" fill="hold"/>
                                        <p:tgtEl>
                                          <p:spTgt spid="25"/>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3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ADC415-52B3-92BF-5DE9-52A90BE30F43}"/>
              </a:ext>
            </a:extLst>
          </p:cNvPr>
          <p:cNvSpPr/>
          <p:nvPr/>
        </p:nvSpPr>
        <p:spPr>
          <a:xfrm>
            <a:off x="662761" y="417470"/>
            <a:ext cx="10806665" cy="602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BD22010-A78C-0C9C-3988-4BEEACE61452}"/>
              </a:ext>
            </a:extLst>
          </p:cNvPr>
          <p:cNvGrpSpPr/>
          <p:nvPr/>
        </p:nvGrpSpPr>
        <p:grpSpPr>
          <a:xfrm>
            <a:off x="162231" y="0"/>
            <a:ext cx="685800" cy="2094271"/>
            <a:chOff x="339212" y="265471"/>
            <a:chExt cx="685800" cy="2094271"/>
          </a:xfrm>
        </p:grpSpPr>
        <p:sp>
          <p:nvSpPr>
            <p:cNvPr id="5" name="Arrow: Down 4">
              <a:extLst>
                <a:ext uri="{FF2B5EF4-FFF2-40B4-BE49-F238E27FC236}">
                  <a16:creationId xmlns:a16="http://schemas.microsoft.com/office/drawing/2014/main" id="{6F000A08-FF98-21CB-1609-6E1DB00CADFA}"/>
                </a:ext>
              </a:extLst>
            </p:cNvPr>
            <p:cNvSpPr/>
            <p:nvPr/>
          </p:nvSpPr>
          <p:spPr>
            <a:xfrm>
              <a:off x="339212" y="265471"/>
              <a:ext cx="589935" cy="2094271"/>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CA7DE668-4A7B-FCAF-DC77-C8DCB14399BF}"/>
                </a:ext>
              </a:extLst>
            </p:cNvPr>
            <p:cNvSpPr/>
            <p:nvPr/>
          </p:nvSpPr>
          <p:spPr>
            <a:xfrm>
              <a:off x="543231" y="265471"/>
              <a:ext cx="481781" cy="1425677"/>
            </a:xfrm>
            <a:prstGeom prst="downArrow">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838B53FA-C8AE-FBE1-84A4-F173656EE103}"/>
              </a:ext>
            </a:extLst>
          </p:cNvPr>
          <p:cNvGrpSpPr/>
          <p:nvPr/>
        </p:nvGrpSpPr>
        <p:grpSpPr>
          <a:xfrm rot="10800000">
            <a:off x="11336019" y="4831674"/>
            <a:ext cx="685800" cy="2094271"/>
            <a:chOff x="339212" y="265471"/>
            <a:chExt cx="685800" cy="2094271"/>
          </a:xfrm>
        </p:grpSpPr>
        <p:sp>
          <p:nvSpPr>
            <p:cNvPr id="9" name="Arrow: Down 8">
              <a:extLst>
                <a:ext uri="{FF2B5EF4-FFF2-40B4-BE49-F238E27FC236}">
                  <a16:creationId xmlns:a16="http://schemas.microsoft.com/office/drawing/2014/main" id="{F456A0C5-BCBE-E14D-EF9D-F94E0B789FA5}"/>
                </a:ext>
              </a:extLst>
            </p:cNvPr>
            <p:cNvSpPr/>
            <p:nvPr/>
          </p:nvSpPr>
          <p:spPr>
            <a:xfrm>
              <a:off x="339212" y="265471"/>
              <a:ext cx="589935" cy="2094271"/>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B41E0E52-6C34-B6D2-4D4D-03E8201C9760}"/>
                </a:ext>
              </a:extLst>
            </p:cNvPr>
            <p:cNvSpPr/>
            <p:nvPr/>
          </p:nvSpPr>
          <p:spPr>
            <a:xfrm>
              <a:off x="543231" y="265471"/>
              <a:ext cx="481781" cy="1425677"/>
            </a:xfrm>
            <a:prstGeom prst="downArrow">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Группа 73">
            <a:extLst>
              <a:ext uri="{FF2B5EF4-FFF2-40B4-BE49-F238E27FC236}">
                <a16:creationId xmlns:a16="http://schemas.microsoft.com/office/drawing/2014/main" id="{E76870DC-C62F-ACC5-5488-A880F0F39621}"/>
              </a:ext>
            </a:extLst>
          </p:cNvPr>
          <p:cNvGrpSpPr/>
          <p:nvPr/>
        </p:nvGrpSpPr>
        <p:grpSpPr>
          <a:xfrm>
            <a:off x="5943443" y="1873671"/>
            <a:ext cx="5942948" cy="830997"/>
            <a:chOff x="7151913" y="890951"/>
            <a:chExt cx="4891308" cy="830997"/>
          </a:xfrm>
        </p:grpSpPr>
        <p:sp>
          <p:nvSpPr>
            <p:cNvPr id="13" name="TextBox 12">
              <a:extLst>
                <a:ext uri="{FF2B5EF4-FFF2-40B4-BE49-F238E27FC236}">
                  <a16:creationId xmlns:a16="http://schemas.microsoft.com/office/drawing/2014/main" id="{139450C0-5F66-1687-49AC-DE6812CAF0C7}"/>
                </a:ext>
              </a:extLst>
            </p:cNvPr>
            <p:cNvSpPr txBox="1"/>
            <p:nvPr/>
          </p:nvSpPr>
          <p:spPr>
            <a:xfrm>
              <a:off x="7317277" y="890951"/>
              <a:ext cx="1042964" cy="830997"/>
            </a:xfrm>
            <a:prstGeom prst="rect">
              <a:avLst/>
            </a:prstGeom>
            <a:noFill/>
          </p:spPr>
          <p:txBody>
            <a:bodyPr wrap="square" rtlCol="0">
              <a:spAutoFit/>
            </a:bodyPr>
            <a:lstStyle/>
            <a:p>
              <a:endParaRPr lang="ru-RU" sz="4800" b="1" dirty="0">
                <a:solidFill>
                  <a:schemeClr val="accent2"/>
                </a:solidFill>
                <a:cs typeface="+mn-ea"/>
                <a:sym typeface="+mn-lt"/>
              </a:endParaRPr>
            </a:p>
          </p:txBody>
        </p:sp>
        <p:sp>
          <p:nvSpPr>
            <p:cNvPr id="14" name="TextBox 13">
              <a:extLst>
                <a:ext uri="{FF2B5EF4-FFF2-40B4-BE49-F238E27FC236}">
                  <a16:creationId xmlns:a16="http://schemas.microsoft.com/office/drawing/2014/main" id="{51CCDC6F-E1B0-9485-45C2-62210B5B260B}"/>
                </a:ext>
              </a:extLst>
            </p:cNvPr>
            <p:cNvSpPr txBox="1"/>
            <p:nvPr/>
          </p:nvSpPr>
          <p:spPr>
            <a:xfrm>
              <a:off x="7151913" y="1113155"/>
              <a:ext cx="4891308" cy="461665"/>
            </a:xfrm>
            <a:prstGeom prst="rect">
              <a:avLst/>
            </a:prstGeom>
            <a:noFill/>
          </p:spPr>
          <p:txBody>
            <a:bodyPr wrap="square" rtlCol="0">
              <a:spAutoFit/>
            </a:bodyPr>
            <a:lstStyle/>
            <a:p>
              <a:r>
                <a:rPr lang="en-GB" sz="2400" dirty="0">
                  <a:solidFill>
                    <a:srgbClr val="482108"/>
                  </a:solidFill>
                </a:rPr>
                <a:t> </a:t>
              </a:r>
              <a:r>
                <a:rPr lang="en-GB" sz="2400" dirty="0">
                  <a:solidFill>
                    <a:srgbClr val="482108"/>
                  </a:solidFill>
                  <a:latin typeface="Times New Roman" panose="02020603050405020304" pitchFamily="18" charset="0"/>
                  <a:cs typeface="Times New Roman" panose="02020603050405020304" pitchFamily="18" charset="0"/>
                </a:rPr>
                <a:t>Inclusive and accessible</a:t>
              </a:r>
            </a:p>
          </p:txBody>
        </p:sp>
      </p:grpSp>
      <p:sp>
        <p:nvSpPr>
          <p:cNvPr id="15" name="Text 2">
            <a:extLst>
              <a:ext uri="{FF2B5EF4-FFF2-40B4-BE49-F238E27FC236}">
                <a16:creationId xmlns:a16="http://schemas.microsoft.com/office/drawing/2014/main" id="{07FEA85A-B03D-D153-8338-91541FD7B78A}"/>
              </a:ext>
            </a:extLst>
          </p:cNvPr>
          <p:cNvSpPr/>
          <p:nvPr/>
        </p:nvSpPr>
        <p:spPr>
          <a:xfrm>
            <a:off x="5633086" y="762245"/>
            <a:ext cx="7575550" cy="578644"/>
          </a:xfrm>
          <a:prstGeom prst="rect">
            <a:avLst/>
          </a:prstGeom>
          <a:noFill/>
          <a:ln/>
        </p:spPr>
        <p:txBody>
          <a:bodyPr wrap="none" rtlCol="0" anchor="t"/>
          <a:lstStyle/>
          <a:p>
            <a:pPr>
              <a:lnSpc>
                <a:spcPts val="4556"/>
              </a:lnSpc>
            </a:pPr>
            <a:r>
              <a:rPr lang="en-US" sz="4000" dirty="0">
                <a:solidFill>
                  <a:srgbClr val="002060"/>
                </a:solidFill>
                <a:latin typeface="HP Simplified Hans" panose="020B0500000000000000" pitchFamily="34" charset="-122"/>
                <a:ea typeface="HP Simplified Hans" panose="020B0500000000000000" pitchFamily="34" charset="-122"/>
              </a:rPr>
              <a:t>Goals and Objectives </a:t>
            </a:r>
          </a:p>
        </p:txBody>
      </p:sp>
      <p:sp>
        <p:nvSpPr>
          <p:cNvPr id="16" name="TextBox 15">
            <a:extLst>
              <a:ext uri="{FF2B5EF4-FFF2-40B4-BE49-F238E27FC236}">
                <a16:creationId xmlns:a16="http://schemas.microsoft.com/office/drawing/2014/main" id="{DF3E9908-FBFC-3BBD-6FA2-7C81830DCED5}"/>
              </a:ext>
            </a:extLst>
          </p:cNvPr>
          <p:cNvSpPr txBox="1"/>
          <p:nvPr/>
        </p:nvSpPr>
        <p:spPr>
          <a:xfrm>
            <a:off x="2404972" y="4825243"/>
            <a:ext cx="6366329" cy="461665"/>
          </a:xfrm>
          <a:prstGeom prst="rect">
            <a:avLst/>
          </a:prstGeom>
          <a:noFill/>
        </p:spPr>
        <p:txBody>
          <a:bodyPr wrap="square" rtlCol="0">
            <a:spAutoFit/>
          </a:bodyPr>
          <a:lstStyle/>
          <a:p>
            <a:r>
              <a:rPr lang="en-US" sz="2400" dirty="0">
                <a:solidFill>
                  <a:srgbClr val="482108"/>
                </a:solidFill>
                <a:latin typeface="Times New Roman" panose="02020603050405020304" pitchFamily="18" charset="0"/>
                <a:cs typeface="Times New Roman" panose="02020603050405020304" pitchFamily="18" charset="0"/>
              </a:rPr>
              <a:t> Bridge the communication gap</a:t>
            </a:r>
            <a:endParaRPr lang="en-BD" sz="2400" dirty="0"/>
          </a:p>
        </p:txBody>
      </p:sp>
      <p:cxnSp>
        <p:nvCxnSpPr>
          <p:cNvPr id="17" name="Straight Connector 16">
            <a:extLst>
              <a:ext uri="{FF2B5EF4-FFF2-40B4-BE49-F238E27FC236}">
                <a16:creationId xmlns:a16="http://schemas.microsoft.com/office/drawing/2014/main" id="{FBF08D3D-3B95-E184-E627-7A7B3B246824}"/>
              </a:ext>
            </a:extLst>
          </p:cNvPr>
          <p:cNvCxnSpPr>
            <a:cxnSpLocks/>
          </p:cNvCxnSpPr>
          <p:nvPr/>
        </p:nvCxnSpPr>
        <p:spPr>
          <a:xfrm flipH="1">
            <a:off x="4150819" y="1524083"/>
            <a:ext cx="8024359" cy="10728"/>
          </a:xfrm>
          <a:prstGeom prst="line">
            <a:avLst/>
          </a:prstGeom>
          <a:ln w="38100">
            <a:solidFill>
              <a:srgbClr val="573947"/>
            </a:solidFill>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7883524C-2729-BE5F-9F62-09E258527B8A}"/>
              </a:ext>
            </a:extLst>
          </p:cNvPr>
          <p:cNvSpPr txBox="1"/>
          <p:nvPr/>
        </p:nvSpPr>
        <p:spPr>
          <a:xfrm>
            <a:off x="1212234" y="5751159"/>
            <a:ext cx="6366329" cy="461665"/>
          </a:xfrm>
          <a:prstGeom prst="rect">
            <a:avLst/>
          </a:prstGeom>
          <a:noFill/>
        </p:spPr>
        <p:txBody>
          <a:bodyPr wrap="square" rtlCol="0">
            <a:spAutoFit/>
          </a:bodyPr>
          <a:lstStyle/>
          <a:p>
            <a:r>
              <a:rPr lang="en-US" sz="2400" dirty="0">
                <a:solidFill>
                  <a:srgbClr val="482108"/>
                </a:solidFill>
                <a:latin typeface="Times New Roman" panose="02020603050405020304" pitchFamily="18" charset="0"/>
                <a:cs typeface="Times New Roman" panose="02020603050405020304" pitchFamily="18" charset="0"/>
              </a:rPr>
              <a:t> Monitor and evaluate</a:t>
            </a:r>
            <a:endParaRPr lang="en-BD" sz="2400" dirty="0"/>
          </a:p>
        </p:txBody>
      </p:sp>
      <p:sp>
        <p:nvSpPr>
          <p:cNvPr id="19" name="TextBox 18">
            <a:extLst>
              <a:ext uri="{FF2B5EF4-FFF2-40B4-BE49-F238E27FC236}">
                <a16:creationId xmlns:a16="http://schemas.microsoft.com/office/drawing/2014/main" id="{900BBBF0-D407-9C9B-6AF9-4BC9796FFE4C}"/>
              </a:ext>
            </a:extLst>
          </p:cNvPr>
          <p:cNvSpPr txBox="1"/>
          <p:nvPr/>
        </p:nvSpPr>
        <p:spPr>
          <a:xfrm>
            <a:off x="3368171" y="3861475"/>
            <a:ext cx="6366329" cy="461665"/>
          </a:xfrm>
          <a:prstGeom prst="rect">
            <a:avLst/>
          </a:prstGeom>
          <a:noFill/>
        </p:spPr>
        <p:txBody>
          <a:bodyPr wrap="square" rtlCol="0">
            <a:spAutoFit/>
          </a:bodyPr>
          <a:lstStyle/>
          <a:p>
            <a:r>
              <a:rPr lang="en-US" sz="2400" dirty="0">
                <a:solidFill>
                  <a:srgbClr val="482108"/>
                </a:solidFill>
                <a:latin typeface="Times New Roman" panose="02020603050405020304" pitchFamily="18" charset="0"/>
                <a:cs typeface="Times New Roman" panose="02020603050405020304" pitchFamily="18" charset="0"/>
              </a:rPr>
              <a:t> Collaborate and create network</a:t>
            </a:r>
          </a:p>
        </p:txBody>
      </p:sp>
      <p:sp>
        <p:nvSpPr>
          <p:cNvPr id="20" name="TextBox 19">
            <a:extLst>
              <a:ext uri="{FF2B5EF4-FFF2-40B4-BE49-F238E27FC236}">
                <a16:creationId xmlns:a16="http://schemas.microsoft.com/office/drawing/2014/main" id="{5F6CB607-22AB-3B04-647E-247EF17749CC}"/>
              </a:ext>
            </a:extLst>
          </p:cNvPr>
          <p:cNvSpPr txBox="1"/>
          <p:nvPr/>
        </p:nvSpPr>
        <p:spPr>
          <a:xfrm>
            <a:off x="4762621" y="2915681"/>
            <a:ext cx="6366329" cy="461665"/>
          </a:xfrm>
          <a:prstGeom prst="rect">
            <a:avLst/>
          </a:prstGeom>
          <a:noFill/>
        </p:spPr>
        <p:txBody>
          <a:bodyPr wrap="square" rtlCol="0">
            <a:spAutoFit/>
          </a:bodyPr>
          <a:lstStyle/>
          <a:p>
            <a:r>
              <a:rPr lang="en-US" sz="2400" dirty="0">
                <a:solidFill>
                  <a:srgbClr val="482108"/>
                </a:solidFill>
                <a:latin typeface="Times New Roman" panose="02020603050405020304" pitchFamily="18" charset="0"/>
                <a:cs typeface="Times New Roman" panose="02020603050405020304" pitchFamily="18" charset="0"/>
              </a:rPr>
              <a:t> Raise awareness</a:t>
            </a:r>
            <a:endParaRPr lang="en-BD" sz="2400" dirty="0"/>
          </a:p>
        </p:txBody>
      </p:sp>
      <p:sp>
        <p:nvSpPr>
          <p:cNvPr id="21" name="Freeform: Shape 20">
            <a:extLst>
              <a:ext uri="{FF2B5EF4-FFF2-40B4-BE49-F238E27FC236}">
                <a16:creationId xmlns:a16="http://schemas.microsoft.com/office/drawing/2014/main" id="{9725A471-9334-EEF6-C2D7-959D2F47F636}"/>
              </a:ext>
            </a:extLst>
          </p:cNvPr>
          <p:cNvSpPr/>
          <p:nvPr/>
        </p:nvSpPr>
        <p:spPr>
          <a:xfrm>
            <a:off x="5719714" y="1872374"/>
            <a:ext cx="149546" cy="149546"/>
          </a:xfrm>
          <a:custGeom>
            <a:avLst/>
            <a:gdLst>
              <a:gd name="connsiteX0" fmla="*/ 149546 w 149546"/>
              <a:gd name="connsiteY0" fmla="*/ 74773 h 149546"/>
              <a:gd name="connsiteX1" fmla="*/ 74773 w 149546"/>
              <a:gd name="connsiteY1" fmla="*/ 149546 h 149546"/>
              <a:gd name="connsiteX2" fmla="*/ 0 w 149546"/>
              <a:gd name="connsiteY2" fmla="*/ 74773 h 149546"/>
              <a:gd name="connsiteX3" fmla="*/ 74773 w 149546"/>
              <a:gd name="connsiteY3" fmla="*/ 0 h 149546"/>
              <a:gd name="connsiteX4" fmla="*/ 149546 w 149546"/>
              <a:gd name="connsiteY4" fmla="*/ 74773 h 14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46" h="149546">
                <a:moveTo>
                  <a:pt x="149546" y="74773"/>
                </a:moveTo>
                <a:cubicBezTo>
                  <a:pt x="149546" y="116069"/>
                  <a:pt x="116069" y="149546"/>
                  <a:pt x="74773" y="149546"/>
                </a:cubicBezTo>
                <a:cubicBezTo>
                  <a:pt x="33477" y="149546"/>
                  <a:pt x="0" y="116069"/>
                  <a:pt x="0" y="74773"/>
                </a:cubicBezTo>
                <a:cubicBezTo>
                  <a:pt x="0" y="33477"/>
                  <a:pt x="33477" y="0"/>
                  <a:pt x="74773" y="0"/>
                </a:cubicBezTo>
                <a:cubicBezTo>
                  <a:pt x="116069" y="0"/>
                  <a:pt x="149546" y="33477"/>
                  <a:pt x="149546" y="74773"/>
                </a:cubicBezTo>
                <a:close/>
              </a:path>
            </a:pathLst>
          </a:custGeom>
          <a:solidFill>
            <a:srgbClr val="92D050"/>
          </a:solidFill>
          <a:ln w="9327" cap="flat">
            <a:solidFill>
              <a:schemeClr val="tx1">
                <a:lumMod val="75000"/>
                <a:lumOff val="25000"/>
              </a:schemeClr>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A2BBD57-0B6E-1FAB-BD41-FA59352693D6}"/>
              </a:ext>
            </a:extLst>
          </p:cNvPr>
          <p:cNvSpPr/>
          <p:nvPr/>
        </p:nvSpPr>
        <p:spPr>
          <a:xfrm>
            <a:off x="5310612" y="2264091"/>
            <a:ext cx="363584" cy="363627"/>
          </a:xfrm>
          <a:custGeom>
            <a:avLst/>
            <a:gdLst>
              <a:gd name="connsiteX0" fmla="*/ 336853 w 363584"/>
              <a:gd name="connsiteY0" fmla="*/ 288344 h 363627"/>
              <a:gd name="connsiteX1" fmla="*/ 75147 w 363584"/>
              <a:gd name="connsiteY1" fmla="*/ 250957 h 363627"/>
              <a:gd name="connsiteX2" fmla="*/ 75147 w 363584"/>
              <a:gd name="connsiteY2" fmla="*/ 26638 h 363627"/>
              <a:gd name="connsiteX3" fmla="*/ 48509 w 363584"/>
              <a:gd name="connsiteY3" fmla="*/ 0 h 363627"/>
              <a:gd name="connsiteX4" fmla="*/ 85021 w 363584"/>
              <a:gd name="connsiteY4" fmla="*/ 315127 h 363627"/>
              <a:gd name="connsiteX5" fmla="*/ 363584 w 363584"/>
              <a:gd name="connsiteY5" fmla="*/ 315169 h 3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584" h="363627">
                <a:moveTo>
                  <a:pt x="336853" y="288344"/>
                </a:moveTo>
                <a:cubicBezTo>
                  <a:pt x="254260" y="350288"/>
                  <a:pt x="137091" y="333550"/>
                  <a:pt x="75147" y="250957"/>
                </a:cubicBezTo>
                <a:cubicBezTo>
                  <a:pt x="25299" y="184492"/>
                  <a:pt x="25299" y="93103"/>
                  <a:pt x="75147" y="26638"/>
                </a:cubicBezTo>
                <a:lnTo>
                  <a:pt x="48509" y="0"/>
                </a:lnTo>
                <a:cubicBezTo>
                  <a:pt x="-28429" y="97102"/>
                  <a:pt x="-12082" y="238190"/>
                  <a:pt x="85021" y="315127"/>
                </a:cubicBezTo>
                <a:cubicBezTo>
                  <a:pt x="166616" y="379778"/>
                  <a:pt x="281969" y="379796"/>
                  <a:pt x="363584" y="315169"/>
                </a:cubicBezTo>
                <a:close/>
              </a:path>
            </a:pathLst>
          </a:custGeom>
          <a:solidFill>
            <a:srgbClr val="92D050"/>
          </a:solidFill>
          <a:ln w="9327" cap="flat">
            <a:solidFill>
              <a:schemeClr val="tx1">
                <a:lumMod val="75000"/>
                <a:lumOff val="25000"/>
              </a:schemeClr>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2D6D0AF-E047-642C-0EE0-1D406C4D0F34}"/>
              </a:ext>
            </a:extLst>
          </p:cNvPr>
          <p:cNvSpPr/>
          <p:nvPr/>
        </p:nvSpPr>
        <p:spPr>
          <a:xfrm>
            <a:off x="5384731" y="1912023"/>
            <a:ext cx="494925" cy="641252"/>
          </a:xfrm>
          <a:custGeom>
            <a:avLst/>
            <a:gdLst>
              <a:gd name="connsiteX0" fmla="*/ 484530 w 494925"/>
              <a:gd name="connsiteY0" fmla="*/ 308419 h 641252"/>
              <a:gd name="connsiteX1" fmla="*/ 456490 w 494925"/>
              <a:gd name="connsiteY1" fmla="*/ 296829 h 641252"/>
              <a:gd name="connsiteX2" fmla="*/ 293671 w 494925"/>
              <a:gd name="connsiteY2" fmla="*/ 302063 h 641252"/>
              <a:gd name="connsiteX3" fmla="*/ 386016 w 494925"/>
              <a:gd name="connsiteY3" fmla="*/ 183454 h 641252"/>
              <a:gd name="connsiteX4" fmla="*/ 379413 w 494925"/>
              <a:gd name="connsiteY4" fmla="*/ 130995 h 641252"/>
              <a:gd name="connsiteX5" fmla="*/ 375922 w 494925"/>
              <a:gd name="connsiteY5" fmla="*/ 128590 h 641252"/>
              <a:gd name="connsiteX6" fmla="*/ 175156 w 494925"/>
              <a:gd name="connsiteY6" fmla="*/ 5494 h 641252"/>
              <a:gd name="connsiteX7" fmla="*/ 129918 w 494925"/>
              <a:gd name="connsiteY7" fmla="*/ 10261 h 641252"/>
              <a:gd name="connsiteX8" fmla="*/ 27105 w 494925"/>
              <a:gd name="connsiteY8" fmla="*/ 107747 h 641252"/>
              <a:gd name="connsiteX9" fmla="*/ 25750 w 494925"/>
              <a:gd name="connsiteY9" fmla="*/ 160602 h 641252"/>
              <a:gd name="connsiteX10" fmla="*/ 78605 w 494925"/>
              <a:gd name="connsiteY10" fmla="*/ 161957 h 641252"/>
              <a:gd name="connsiteX11" fmla="*/ 160388 w 494925"/>
              <a:gd name="connsiteY11" fmla="*/ 84193 h 641252"/>
              <a:gd name="connsiteX12" fmla="*/ 230021 w 494925"/>
              <a:gd name="connsiteY12" fmla="*/ 126907 h 641252"/>
              <a:gd name="connsiteX13" fmla="*/ 111131 w 494925"/>
              <a:gd name="connsiteY13" fmla="*/ 271874 h 641252"/>
              <a:gd name="connsiteX14" fmla="*/ 0 w 494925"/>
              <a:gd name="connsiteY14" fmla="*/ 324869 h 641252"/>
              <a:gd name="connsiteX15" fmla="*/ 26544 w 494925"/>
              <a:gd name="connsiteY15" fmla="*/ 351413 h 641252"/>
              <a:gd name="connsiteX16" fmla="*/ 289746 w 494925"/>
              <a:gd name="connsiteY16" fmla="*/ 376168 h 641252"/>
              <a:gd name="connsiteX17" fmla="*/ 289746 w 494925"/>
              <a:gd name="connsiteY17" fmla="*/ 614615 h 641252"/>
              <a:gd name="connsiteX18" fmla="*/ 316290 w 494925"/>
              <a:gd name="connsiteY18" fmla="*/ 641253 h 641252"/>
              <a:gd name="connsiteX19" fmla="*/ 338909 w 494925"/>
              <a:gd name="connsiteY19" fmla="*/ 375434 h 641252"/>
              <a:gd name="connsiteX20" fmla="*/ 416766 w 494925"/>
              <a:gd name="connsiteY20" fmla="*/ 372911 h 641252"/>
              <a:gd name="connsiteX21" fmla="*/ 400410 w 494925"/>
              <a:gd name="connsiteY21" fmla="*/ 579658 h 641252"/>
              <a:gd name="connsiteX22" fmla="*/ 434660 w 494925"/>
              <a:gd name="connsiteY22" fmla="*/ 619938 h 641252"/>
              <a:gd name="connsiteX23" fmla="*/ 434712 w 494925"/>
              <a:gd name="connsiteY23" fmla="*/ 619942 h 641252"/>
              <a:gd name="connsiteX24" fmla="*/ 437796 w 494925"/>
              <a:gd name="connsiteY24" fmla="*/ 619942 h 641252"/>
              <a:gd name="connsiteX25" fmla="*/ 475183 w 494925"/>
              <a:gd name="connsiteY25" fmla="*/ 585547 h 641252"/>
              <a:gd name="connsiteX26" fmla="*/ 494811 w 494925"/>
              <a:gd name="connsiteY26" fmla="*/ 337207 h 641252"/>
              <a:gd name="connsiteX27" fmla="*/ 484530 w 494925"/>
              <a:gd name="connsiteY27" fmla="*/ 308419 h 6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4925" h="641252">
                <a:moveTo>
                  <a:pt x="484530" y="308419"/>
                </a:moveTo>
                <a:cubicBezTo>
                  <a:pt x="477150" y="300900"/>
                  <a:pt x="467024" y="296714"/>
                  <a:pt x="456490" y="296829"/>
                </a:cubicBezTo>
                <a:lnTo>
                  <a:pt x="293671" y="302063"/>
                </a:lnTo>
                <a:lnTo>
                  <a:pt x="386016" y="183454"/>
                </a:lnTo>
                <a:cubicBezTo>
                  <a:pt x="398679" y="167144"/>
                  <a:pt x="395723" y="143658"/>
                  <a:pt x="379413" y="130995"/>
                </a:cubicBezTo>
                <a:cubicBezTo>
                  <a:pt x="378296" y="130128"/>
                  <a:pt x="377130" y="129325"/>
                  <a:pt x="375922" y="128590"/>
                </a:cubicBezTo>
                <a:lnTo>
                  <a:pt x="175156" y="5494"/>
                </a:lnTo>
                <a:cubicBezTo>
                  <a:pt x="160733" y="-3328"/>
                  <a:pt x="142185" y="-1374"/>
                  <a:pt x="129918" y="10261"/>
                </a:cubicBezTo>
                <a:lnTo>
                  <a:pt x="27105" y="107747"/>
                </a:lnTo>
                <a:cubicBezTo>
                  <a:pt x="12136" y="121967"/>
                  <a:pt x="11529" y="145632"/>
                  <a:pt x="25750" y="160602"/>
                </a:cubicBezTo>
                <a:cubicBezTo>
                  <a:pt x="39971" y="175571"/>
                  <a:pt x="63636" y="176178"/>
                  <a:pt x="78605" y="161957"/>
                </a:cubicBezTo>
                <a:lnTo>
                  <a:pt x="160388" y="84193"/>
                </a:lnTo>
                <a:lnTo>
                  <a:pt x="230021" y="126907"/>
                </a:lnTo>
                <a:lnTo>
                  <a:pt x="111131" y="271874"/>
                </a:lnTo>
                <a:cubicBezTo>
                  <a:pt x="69852" y="278770"/>
                  <a:pt x="31343" y="297134"/>
                  <a:pt x="0" y="324869"/>
                </a:cubicBezTo>
                <a:lnTo>
                  <a:pt x="26544" y="351413"/>
                </a:lnTo>
                <a:cubicBezTo>
                  <a:pt x="106061" y="285568"/>
                  <a:pt x="223901" y="296651"/>
                  <a:pt x="289746" y="376168"/>
                </a:cubicBezTo>
                <a:cubicBezTo>
                  <a:pt x="347019" y="445332"/>
                  <a:pt x="347019" y="545450"/>
                  <a:pt x="289746" y="614615"/>
                </a:cubicBezTo>
                <a:lnTo>
                  <a:pt x="316290" y="641253"/>
                </a:lnTo>
                <a:cubicBezTo>
                  <a:pt x="381424" y="567244"/>
                  <a:pt x="390602" y="459384"/>
                  <a:pt x="338909" y="375434"/>
                </a:cubicBezTo>
                <a:lnTo>
                  <a:pt x="416766" y="372911"/>
                </a:lnTo>
                <a:lnTo>
                  <a:pt x="400410" y="579658"/>
                </a:lnTo>
                <a:cubicBezTo>
                  <a:pt x="398744" y="600239"/>
                  <a:pt x="414078" y="618273"/>
                  <a:pt x="434660" y="619938"/>
                </a:cubicBezTo>
                <a:cubicBezTo>
                  <a:pt x="434677" y="619939"/>
                  <a:pt x="434694" y="619940"/>
                  <a:pt x="434712" y="619942"/>
                </a:cubicBezTo>
                <a:lnTo>
                  <a:pt x="437796" y="619942"/>
                </a:lnTo>
                <a:cubicBezTo>
                  <a:pt x="457331" y="620005"/>
                  <a:pt x="473620" y="605018"/>
                  <a:pt x="475183" y="585547"/>
                </a:cubicBezTo>
                <a:lnTo>
                  <a:pt x="494811" y="337207"/>
                </a:lnTo>
                <a:cubicBezTo>
                  <a:pt x="495643" y="326584"/>
                  <a:pt x="491902" y="316111"/>
                  <a:pt x="484530" y="308419"/>
                </a:cubicBezTo>
                <a:close/>
              </a:path>
            </a:pathLst>
          </a:custGeom>
          <a:solidFill>
            <a:srgbClr val="92D050"/>
          </a:solidFill>
          <a:ln w="9327" cap="flat">
            <a:solidFill>
              <a:schemeClr val="tx1">
                <a:lumMod val="75000"/>
                <a:lumOff val="25000"/>
              </a:schemeClr>
            </a:solidFill>
            <a:prstDash val="solid"/>
            <a:miter/>
          </a:ln>
        </p:spPr>
        <p:txBody>
          <a:bodyPr rtlCol="0" anchor="ctr"/>
          <a:lstStyle/>
          <a:p>
            <a:endParaRPr lang="en-US"/>
          </a:p>
        </p:txBody>
      </p:sp>
      <p:pic>
        <p:nvPicPr>
          <p:cNvPr id="24" name="Graphic 23" descr="Universal Access">
            <a:extLst>
              <a:ext uri="{FF2B5EF4-FFF2-40B4-BE49-F238E27FC236}">
                <a16:creationId xmlns:a16="http://schemas.microsoft.com/office/drawing/2014/main" id="{D5844DFC-271E-285D-12D7-F2DD50C1C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9684" y="3524659"/>
            <a:ext cx="921315" cy="921315"/>
          </a:xfrm>
          <a:prstGeom prst="rect">
            <a:avLst/>
          </a:prstGeom>
        </p:spPr>
      </p:pic>
      <p:pic>
        <p:nvPicPr>
          <p:cNvPr id="25" name="Graphic 24" descr="Bullseye">
            <a:extLst>
              <a:ext uri="{FF2B5EF4-FFF2-40B4-BE49-F238E27FC236}">
                <a16:creationId xmlns:a16="http://schemas.microsoft.com/office/drawing/2014/main" id="{C7EFFA81-5258-50EC-F7D9-0635BEA3A1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078" y="5558482"/>
            <a:ext cx="716469" cy="716469"/>
          </a:xfrm>
          <a:prstGeom prst="rect">
            <a:avLst/>
          </a:prstGeom>
        </p:spPr>
      </p:pic>
      <p:pic>
        <p:nvPicPr>
          <p:cNvPr id="26" name="Graphic 25" descr="Cycle with people">
            <a:extLst>
              <a:ext uri="{FF2B5EF4-FFF2-40B4-BE49-F238E27FC236}">
                <a16:creationId xmlns:a16="http://schemas.microsoft.com/office/drawing/2014/main" id="{F07F3BFA-A1E4-8EF9-835B-6E66DE3708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62129" y="4481591"/>
            <a:ext cx="921315" cy="921315"/>
          </a:xfrm>
          <a:prstGeom prst="rect">
            <a:avLst/>
          </a:prstGeom>
        </p:spPr>
      </p:pic>
      <p:pic>
        <p:nvPicPr>
          <p:cNvPr id="27" name="Graphic 26" descr="Upward trend">
            <a:extLst>
              <a:ext uri="{FF2B5EF4-FFF2-40B4-BE49-F238E27FC236}">
                <a16:creationId xmlns:a16="http://schemas.microsoft.com/office/drawing/2014/main" id="{EF1037C7-AF38-4C16-B9A5-DFBCDD9A9D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8591" y="2613221"/>
            <a:ext cx="829843" cy="829843"/>
          </a:xfrm>
          <a:prstGeom prst="rect">
            <a:avLst/>
          </a:prstGeom>
        </p:spPr>
      </p:pic>
      <p:sp>
        <p:nvSpPr>
          <p:cNvPr id="28" name="Google Shape;199;p18">
            <a:extLst>
              <a:ext uri="{FF2B5EF4-FFF2-40B4-BE49-F238E27FC236}">
                <a16:creationId xmlns:a16="http://schemas.microsoft.com/office/drawing/2014/main" id="{AA9A1FC6-0CA0-461E-68D9-8AFF97E384D8}"/>
              </a:ext>
            </a:extLst>
          </p:cNvPr>
          <p:cNvSpPr/>
          <p:nvPr/>
        </p:nvSpPr>
        <p:spPr>
          <a:xfrm>
            <a:off x="-714757" y="-531045"/>
            <a:ext cx="4594970" cy="3813640"/>
          </a:xfrm>
          <a:custGeom>
            <a:avLst/>
            <a:gdLst/>
            <a:ahLst/>
            <a:cxnLst/>
            <a:rect l="l" t="t" r="r" b="b"/>
            <a:pathLst>
              <a:path w="5240938" h="5227835" extrusionOk="0">
                <a:moveTo>
                  <a:pt x="0" y="0"/>
                </a:moveTo>
                <a:lnTo>
                  <a:pt x="5240937" y="0"/>
                </a:lnTo>
                <a:lnTo>
                  <a:pt x="5240937" y="5227835"/>
                </a:lnTo>
                <a:lnTo>
                  <a:pt x="0" y="5227835"/>
                </a:lnTo>
                <a:lnTo>
                  <a:pt x="0" y="0"/>
                </a:lnTo>
                <a:close/>
              </a:path>
            </a:pathLst>
          </a:custGeom>
          <a:blipFill dpi="0" rotWithShape="1">
            <a:blip r:embed="rId10">
              <a:alphaModFix amt="17840"/>
            </a:blip>
            <a:srcRect/>
            <a:stretch>
              <a:fillRect/>
            </a:stretch>
          </a:blipFill>
          <a:ln>
            <a:noFill/>
          </a:ln>
        </p:spPr>
        <p:txBody>
          <a:bodyPr/>
          <a:lstStyle/>
          <a:p>
            <a:endParaRPr lang="en-BD" dirty="0"/>
          </a:p>
        </p:txBody>
      </p:sp>
      <p:sp>
        <p:nvSpPr>
          <p:cNvPr id="29" name="Google Shape;199;p18">
            <a:extLst>
              <a:ext uri="{FF2B5EF4-FFF2-40B4-BE49-F238E27FC236}">
                <a16:creationId xmlns:a16="http://schemas.microsoft.com/office/drawing/2014/main" id="{7A47E506-D3EA-4667-A9C9-3A5FAA422FA8}"/>
              </a:ext>
            </a:extLst>
          </p:cNvPr>
          <p:cNvSpPr/>
          <p:nvPr/>
        </p:nvSpPr>
        <p:spPr>
          <a:xfrm rot="10800000">
            <a:off x="9293277" y="3912852"/>
            <a:ext cx="3493959" cy="3485224"/>
          </a:xfrm>
          <a:custGeom>
            <a:avLst/>
            <a:gdLst/>
            <a:ahLst/>
            <a:cxnLst/>
            <a:rect l="l" t="t" r="r" b="b"/>
            <a:pathLst>
              <a:path w="5240938" h="5227835" extrusionOk="0">
                <a:moveTo>
                  <a:pt x="0" y="0"/>
                </a:moveTo>
                <a:lnTo>
                  <a:pt x="5240937" y="0"/>
                </a:lnTo>
                <a:lnTo>
                  <a:pt x="5240937" y="5227835"/>
                </a:lnTo>
                <a:lnTo>
                  <a:pt x="0" y="5227835"/>
                </a:lnTo>
                <a:lnTo>
                  <a:pt x="0" y="0"/>
                </a:lnTo>
                <a:close/>
              </a:path>
            </a:pathLst>
          </a:custGeom>
          <a:blipFill dpi="0" rotWithShape="1">
            <a:blip r:embed="rId10">
              <a:alphaModFix amt="17840"/>
            </a:blip>
            <a:srcRect/>
            <a:stretch>
              <a:fillRect/>
            </a:stretch>
          </a:blipFill>
          <a:ln>
            <a:noFill/>
          </a:ln>
        </p:spPr>
        <p:txBody>
          <a:bodyPr/>
          <a:lstStyle/>
          <a:p>
            <a:endParaRPr lang="en-BD" dirty="0"/>
          </a:p>
        </p:txBody>
      </p:sp>
      <p:grpSp>
        <p:nvGrpSpPr>
          <p:cNvPr id="30" name="Google Shape;1343;p48">
            <a:extLst>
              <a:ext uri="{FF2B5EF4-FFF2-40B4-BE49-F238E27FC236}">
                <a16:creationId xmlns:a16="http://schemas.microsoft.com/office/drawing/2014/main" id="{9F29A69F-26F3-B297-1B4C-2218A3EB21E2}"/>
              </a:ext>
            </a:extLst>
          </p:cNvPr>
          <p:cNvGrpSpPr/>
          <p:nvPr/>
        </p:nvGrpSpPr>
        <p:grpSpPr>
          <a:xfrm>
            <a:off x="7319886" y="2550742"/>
            <a:ext cx="5191393" cy="4734251"/>
            <a:chOff x="-60325" y="1537752"/>
            <a:chExt cx="4168826" cy="3605745"/>
          </a:xfrm>
        </p:grpSpPr>
        <p:sp>
          <p:nvSpPr>
            <p:cNvPr id="31" name="Google Shape;1344;p48">
              <a:extLst>
                <a:ext uri="{FF2B5EF4-FFF2-40B4-BE49-F238E27FC236}">
                  <a16:creationId xmlns:a16="http://schemas.microsoft.com/office/drawing/2014/main" id="{6A80A9FB-C9A9-403B-D180-96D7CE95284F}"/>
                </a:ext>
              </a:extLst>
            </p:cNvPr>
            <p:cNvSpPr/>
            <p:nvPr/>
          </p:nvSpPr>
          <p:spPr>
            <a:xfrm>
              <a:off x="-60325" y="3904674"/>
              <a:ext cx="4168826" cy="1238823"/>
            </a:xfrm>
            <a:custGeom>
              <a:avLst/>
              <a:gdLst/>
              <a:ahLst/>
              <a:cxnLst/>
              <a:rect l="l" t="t" r="r" b="b"/>
              <a:pathLst>
                <a:path w="47136" h="17345" extrusionOk="0">
                  <a:moveTo>
                    <a:pt x="37773" y="1"/>
                  </a:moveTo>
                  <a:cubicBezTo>
                    <a:pt x="34100" y="1"/>
                    <a:pt x="30515" y="3324"/>
                    <a:pt x="25558" y="4361"/>
                  </a:cubicBezTo>
                  <a:cubicBezTo>
                    <a:pt x="24975" y="4484"/>
                    <a:pt x="24400" y="4539"/>
                    <a:pt x="23833" y="4539"/>
                  </a:cubicBezTo>
                  <a:cubicBezTo>
                    <a:pt x="18970" y="4539"/>
                    <a:pt x="14658" y="484"/>
                    <a:pt x="10079" y="484"/>
                  </a:cubicBezTo>
                  <a:cubicBezTo>
                    <a:pt x="9033" y="484"/>
                    <a:pt x="7972" y="696"/>
                    <a:pt x="6888" y="1216"/>
                  </a:cubicBezTo>
                  <a:cubicBezTo>
                    <a:pt x="1" y="4534"/>
                    <a:pt x="1407" y="13017"/>
                    <a:pt x="3176" y="17345"/>
                  </a:cubicBezTo>
                  <a:lnTo>
                    <a:pt x="43930" y="17345"/>
                  </a:lnTo>
                  <a:cubicBezTo>
                    <a:pt x="43930" y="17345"/>
                    <a:pt x="47136" y="5734"/>
                    <a:pt x="41813" y="1532"/>
                  </a:cubicBezTo>
                  <a:cubicBezTo>
                    <a:pt x="40411" y="426"/>
                    <a:pt x="39086" y="1"/>
                    <a:pt x="37773" y="1"/>
                  </a:cubicBezTo>
                  <a:close/>
                </a:path>
              </a:pathLst>
            </a:custGeom>
            <a:solidFill>
              <a:srgbClr val="9CA4D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45;p48">
              <a:extLst>
                <a:ext uri="{FF2B5EF4-FFF2-40B4-BE49-F238E27FC236}">
                  <a16:creationId xmlns:a16="http://schemas.microsoft.com/office/drawing/2014/main" id="{A21B43A9-7B70-8CBA-52B7-335C3090377E}"/>
                </a:ext>
              </a:extLst>
            </p:cNvPr>
            <p:cNvSpPr/>
            <p:nvPr/>
          </p:nvSpPr>
          <p:spPr>
            <a:xfrm>
              <a:off x="616520" y="4604000"/>
              <a:ext cx="987600" cy="211500"/>
            </a:xfrm>
            <a:prstGeom prst="ellipse">
              <a:avLst/>
            </a:prstGeom>
            <a:solidFill>
              <a:srgbClr val="9CA4DB">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1346;p48">
              <a:extLst>
                <a:ext uri="{FF2B5EF4-FFF2-40B4-BE49-F238E27FC236}">
                  <a16:creationId xmlns:a16="http://schemas.microsoft.com/office/drawing/2014/main" id="{72FCF826-197C-CA0A-8E99-2684525AEC1D}"/>
                </a:ext>
              </a:extLst>
            </p:cNvPr>
            <p:cNvGrpSpPr/>
            <p:nvPr/>
          </p:nvGrpSpPr>
          <p:grpSpPr>
            <a:xfrm>
              <a:off x="498934" y="1537752"/>
              <a:ext cx="2805034" cy="3183332"/>
              <a:chOff x="389174" y="1811038"/>
              <a:chExt cx="2612493" cy="2964824"/>
            </a:xfrm>
          </p:grpSpPr>
          <p:sp>
            <p:nvSpPr>
              <p:cNvPr id="35" name="Google Shape;1347;p48">
                <a:extLst>
                  <a:ext uri="{FF2B5EF4-FFF2-40B4-BE49-F238E27FC236}">
                    <a16:creationId xmlns:a16="http://schemas.microsoft.com/office/drawing/2014/main" id="{2FB5D767-0C6B-3543-8B7E-962CA6CA548C}"/>
                  </a:ext>
                </a:extLst>
              </p:cNvPr>
              <p:cNvSpPr/>
              <p:nvPr/>
            </p:nvSpPr>
            <p:spPr>
              <a:xfrm rot="400946" flipH="1">
                <a:off x="1258295" y="1904606"/>
                <a:ext cx="369743" cy="370173"/>
              </a:xfrm>
              <a:custGeom>
                <a:avLst/>
                <a:gdLst/>
                <a:ahLst/>
                <a:cxnLst/>
                <a:rect l="l" t="t" r="r" b="b"/>
                <a:pathLst>
                  <a:path w="4692" h="4697" extrusionOk="0">
                    <a:moveTo>
                      <a:pt x="3073" y="1"/>
                    </a:moveTo>
                    <a:cubicBezTo>
                      <a:pt x="1443" y="1"/>
                      <a:pt x="0" y="3874"/>
                      <a:pt x="1475" y="4214"/>
                    </a:cubicBezTo>
                    <a:cubicBezTo>
                      <a:pt x="1545" y="4200"/>
                      <a:pt x="1608" y="4194"/>
                      <a:pt x="1663" y="4194"/>
                    </a:cubicBezTo>
                    <a:cubicBezTo>
                      <a:pt x="2158" y="4194"/>
                      <a:pt x="2103" y="4697"/>
                      <a:pt x="2253" y="4697"/>
                    </a:cubicBezTo>
                    <a:cubicBezTo>
                      <a:pt x="2275" y="4697"/>
                      <a:pt x="2302" y="4685"/>
                      <a:pt x="2336" y="4660"/>
                    </a:cubicBezTo>
                    <a:cubicBezTo>
                      <a:pt x="3929" y="3452"/>
                      <a:pt x="4691" y="1800"/>
                      <a:pt x="3731" y="227"/>
                    </a:cubicBezTo>
                    <a:cubicBezTo>
                      <a:pt x="3513" y="70"/>
                      <a:pt x="3291" y="1"/>
                      <a:pt x="3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48;p48">
                <a:extLst>
                  <a:ext uri="{FF2B5EF4-FFF2-40B4-BE49-F238E27FC236}">
                    <a16:creationId xmlns:a16="http://schemas.microsoft.com/office/drawing/2014/main" id="{B9BCFEAD-01F3-D3B3-7A92-4191315F75CA}"/>
                  </a:ext>
                </a:extLst>
              </p:cNvPr>
              <p:cNvSpPr/>
              <p:nvPr/>
            </p:nvSpPr>
            <p:spPr>
              <a:xfrm rot="400946" flipH="1">
                <a:off x="1409390" y="2153607"/>
                <a:ext cx="211428" cy="272763"/>
              </a:xfrm>
              <a:custGeom>
                <a:avLst/>
                <a:gdLst/>
                <a:ahLst/>
                <a:cxnLst/>
                <a:rect l="l" t="t" r="r" b="b"/>
                <a:pathLst>
                  <a:path w="2683" h="3461" extrusionOk="0">
                    <a:moveTo>
                      <a:pt x="2682" y="1"/>
                    </a:moveTo>
                    <a:lnTo>
                      <a:pt x="1" y="426"/>
                    </a:lnTo>
                    <a:lnTo>
                      <a:pt x="1" y="3078"/>
                    </a:lnTo>
                    <a:cubicBezTo>
                      <a:pt x="356" y="3332"/>
                      <a:pt x="776" y="3460"/>
                      <a:pt x="1197" y="3460"/>
                    </a:cubicBezTo>
                    <a:cubicBezTo>
                      <a:pt x="1597" y="3460"/>
                      <a:pt x="1999" y="3344"/>
                      <a:pt x="2346" y="3108"/>
                    </a:cubicBezTo>
                    <a:lnTo>
                      <a:pt x="2594" y="2939"/>
                    </a:lnTo>
                    <a:lnTo>
                      <a:pt x="2682" y="1"/>
                    </a:lnTo>
                    <a:close/>
                  </a:path>
                </a:pathLst>
              </a:custGeom>
              <a:solidFill>
                <a:srgbClr val="7C59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49;p48">
                <a:extLst>
                  <a:ext uri="{FF2B5EF4-FFF2-40B4-BE49-F238E27FC236}">
                    <a16:creationId xmlns:a16="http://schemas.microsoft.com/office/drawing/2014/main" id="{A64B7D77-56DA-F363-597D-AA1F06809BB9}"/>
                  </a:ext>
                </a:extLst>
              </p:cNvPr>
              <p:cNvSpPr/>
              <p:nvPr/>
            </p:nvSpPr>
            <p:spPr>
              <a:xfrm rot="400946" flipH="1">
                <a:off x="1380525" y="1872691"/>
                <a:ext cx="377544" cy="452688"/>
              </a:xfrm>
              <a:custGeom>
                <a:avLst/>
                <a:gdLst/>
                <a:ahLst/>
                <a:cxnLst/>
                <a:rect l="l" t="t" r="r" b="b"/>
                <a:pathLst>
                  <a:path w="4791" h="5744" extrusionOk="0">
                    <a:moveTo>
                      <a:pt x="2978" y="0"/>
                    </a:moveTo>
                    <a:cubicBezTo>
                      <a:pt x="1866" y="0"/>
                      <a:pt x="889" y="784"/>
                      <a:pt x="625" y="2352"/>
                    </a:cubicBezTo>
                    <a:cubicBezTo>
                      <a:pt x="328" y="4104"/>
                      <a:pt x="1" y="5479"/>
                      <a:pt x="1832" y="5727"/>
                    </a:cubicBezTo>
                    <a:cubicBezTo>
                      <a:pt x="1920" y="5738"/>
                      <a:pt x="2007" y="5744"/>
                      <a:pt x="2093" y="5744"/>
                    </a:cubicBezTo>
                    <a:cubicBezTo>
                      <a:pt x="3254" y="5744"/>
                      <a:pt x="4217" y="4705"/>
                      <a:pt x="4493" y="3075"/>
                    </a:cubicBezTo>
                    <a:cubicBezTo>
                      <a:pt x="4790" y="1313"/>
                      <a:pt x="4672" y="254"/>
                      <a:pt x="3395" y="36"/>
                    </a:cubicBezTo>
                    <a:cubicBezTo>
                      <a:pt x="3255" y="12"/>
                      <a:pt x="3116" y="0"/>
                      <a:pt x="2978" y="0"/>
                    </a:cubicBezTo>
                    <a:close/>
                  </a:path>
                </a:pathLst>
              </a:custGeom>
              <a:solidFill>
                <a:srgbClr val="B18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50;p48">
                <a:extLst>
                  <a:ext uri="{FF2B5EF4-FFF2-40B4-BE49-F238E27FC236}">
                    <a16:creationId xmlns:a16="http://schemas.microsoft.com/office/drawing/2014/main" id="{BD2322DF-C7D1-A96D-0E1A-7C7CA8BDA3D2}"/>
                  </a:ext>
                </a:extLst>
              </p:cNvPr>
              <p:cNvSpPr/>
              <p:nvPr/>
            </p:nvSpPr>
            <p:spPr>
              <a:xfrm rot="400946" flipH="1">
                <a:off x="1347270" y="2086157"/>
                <a:ext cx="115446" cy="123023"/>
              </a:xfrm>
              <a:custGeom>
                <a:avLst/>
                <a:gdLst/>
                <a:ahLst/>
                <a:cxnLst/>
                <a:rect l="l" t="t" r="r" b="b"/>
                <a:pathLst>
                  <a:path w="1465" h="1561" extrusionOk="0">
                    <a:moveTo>
                      <a:pt x="906" y="0"/>
                    </a:moveTo>
                    <a:cubicBezTo>
                      <a:pt x="653" y="0"/>
                      <a:pt x="370" y="197"/>
                      <a:pt x="208" y="513"/>
                    </a:cubicBezTo>
                    <a:cubicBezTo>
                      <a:pt x="0" y="919"/>
                      <a:pt x="70" y="1364"/>
                      <a:pt x="356" y="1513"/>
                    </a:cubicBezTo>
                    <a:cubicBezTo>
                      <a:pt x="419" y="1545"/>
                      <a:pt x="488" y="1561"/>
                      <a:pt x="559" y="1561"/>
                    </a:cubicBezTo>
                    <a:cubicBezTo>
                      <a:pt x="812" y="1561"/>
                      <a:pt x="1095" y="1365"/>
                      <a:pt x="1257" y="1048"/>
                    </a:cubicBezTo>
                    <a:cubicBezTo>
                      <a:pt x="1465" y="652"/>
                      <a:pt x="1396" y="197"/>
                      <a:pt x="1109" y="49"/>
                    </a:cubicBezTo>
                    <a:cubicBezTo>
                      <a:pt x="1046" y="16"/>
                      <a:pt x="977" y="0"/>
                      <a:pt x="906" y="0"/>
                    </a:cubicBezTo>
                    <a:close/>
                  </a:path>
                </a:pathLst>
              </a:custGeom>
              <a:solidFill>
                <a:srgbClr val="B18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51;p48">
                <a:extLst>
                  <a:ext uri="{FF2B5EF4-FFF2-40B4-BE49-F238E27FC236}">
                    <a16:creationId xmlns:a16="http://schemas.microsoft.com/office/drawing/2014/main" id="{CE48F698-8570-BA4C-02D9-E498457801D9}"/>
                  </a:ext>
                </a:extLst>
              </p:cNvPr>
              <p:cNvSpPr/>
              <p:nvPr/>
            </p:nvSpPr>
            <p:spPr>
              <a:xfrm rot="400946" flipH="1">
                <a:off x="1319800" y="1811038"/>
                <a:ext cx="411587" cy="349604"/>
              </a:xfrm>
              <a:custGeom>
                <a:avLst/>
                <a:gdLst/>
                <a:ahLst/>
                <a:cxnLst/>
                <a:rect l="l" t="t" r="r" b="b"/>
                <a:pathLst>
                  <a:path w="5223" h="4436" extrusionOk="0">
                    <a:moveTo>
                      <a:pt x="2404" y="1"/>
                    </a:moveTo>
                    <a:cubicBezTo>
                      <a:pt x="464" y="1"/>
                      <a:pt x="43" y="817"/>
                      <a:pt x="24" y="1259"/>
                    </a:cubicBezTo>
                    <a:cubicBezTo>
                      <a:pt x="1" y="1655"/>
                      <a:pt x="212" y="2109"/>
                      <a:pt x="877" y="2109"/>
                    </a:cubicBezTo>
                    <a:cubicBezTo>
                      <a:pt x="1078" y="2109"/>
                      <a:pt x="1319" y="2068"/>
                      <a:pt x="1607" y="1971"/>
                    </a:cubicBezTo>
                    <a:cubicBezTo>
                      <a:pt x="1621" y="2070"/>
                      <a:pt x="1870" y="2298"/>
                      <a:pt x="2406" y="2298"/>
                    </a:cubicBezTo>
                    <a:cubicBezTo>
                      <a:pt x="2625" y="2298"/>
                      <a:pt x="2892" y="2260"/>
                      <a:pt x="3210" y="2160"/>
                    </a:cubicBezTo>
                    <a:lnTo>
                      <a:pt x="3210" y="2160"/>
                    </a:lnTo>
                    <a:cubicBezTo>
                      <a:pt x="2893" y="2595"/>
                      <a:pt x="3487" y="3040"/>
                      <a:pt x="3349" y="3198"/>
                    </a:cubicBezTo>
                    <a:cubicBezTo>
                      <a:pt x="3210" y="3347"/>
                      <a:pt x="3022" y="4049"/>
                      <a:pt x="3388" y="4436"/>
                    </a:cubicBezTo>
                    <a:cubicBezTo>
                      <a:pt x="3507" y="3941"/>
                      <a:pt x="4130" y="3664"/>
                      <a:pt x="4130" y="3664"/>
                    </a:cubicBezTo>
                    <a:cubicBezTo>
                      <a:pt x="4176" y="3670"/>
                      <a:pt x="4221" y="3673"/>
                      <a:pt x="4263" y="3673"/>
                    </a:cubicBezTo>
                    <a:cubicBezTo>
                      <a:pt x="5157" y="3673"/>
                      <a:pt x="5222" y="2331"/>
                      <a:pt x="4882" y="1566"/>
                    </a:cubicBezTo>
                    <a:cubicBezTo>
                      <a:pt x="4823" y="1091"/>
                      <a:pt x="4675" y="52"/>
                      <a:pt x="2577" y="3"/>
                    </a:cubicBezTo>
                    <a:cubicBezTo>
                      <a:pt x="2518" y="1"/>
                      <a:pt x="2460"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2;p48">
                <a:extLst>
                  <a:ext uri="{FF2B5EF4-FFF2-40B4-BE49-F238E27FC236}">
                    <a16:creationId xmlns:a16="http://schemas.microsoft.com/office/drawing/2014/main" id="{3115B194-9EAA-2C74-203F-C44A13ABE585}"/>
                  </a:ext>
                </a:extLst>
              </p:cNvPr>
              <p:cNvSpPr/>
              <p:nvPr/>
            </p:nvSpPr>
            <p:spPr>
              <a:xfrm rot="400946" flipH="1">
                <a:off x="1645563" y="2119873"/>
                <a:ext cx="33570" cy="51385"/>
              </a:xfrm>
              <a:custGeom>
                <a:avLst/>
                <a:gdLst/>
                <a:ahLst/>
                <a:cxnLst/>
                <a:rect l="l" t="t" r="r" b="b"/>
                <a:pathLst>
                  <a:path w="426" h="652" extrusionOk="0">
                    <a:moveTo>
                      <a:pt x="159" y="1"/>
                    </a:moveTo>
                    <a:cubicBezTo>
                      <a:pt x="129" y="1"/>
                      <a:pt x="109" y="10"/>
                      <a:pt x="89" y="20"/>
                    </a:cubicBezTo>
                    <a:cubicBezTo>
                      <a:pt x="60" y="30"/>
                      <a:pt x="40" y="60"/>
                      <a:pt x="20" y="89"/>
                    </a:cubicBezTo>
                    <a:cubicBezTo>
                      <a:pt x="10" y="129"/>
                      <a:pt x="0" y="159"/>
                      <a:pt x="0" y="198"/>
                    </a:cubicBezTo>
                    <a:cubicBezTo>
                      <a:pt x="0" y="267"/>
                      <a:pt x="20" y="346"/>
                      <a:pt x="60" y="426"/>
                    </a:cubicBezTo>
                    <a:cubicBezTo>
                      <a:pt x="99" y="495"/>
                      <a:pt x="159" y="574"/>
                      <a:pt x="247" y="643"/>
                    </a:cubicBezTo>
                    <a:cubicBezTo>
                      <a:pt x="253" y="648"/>
                      <a:pt x="260" y="651"/>
                      <a:pt x="269" y="651"/>
                    </a:cubicBezTo>
                    <a:cubicBezTo>
                      <a:pt x="277" y="651"/>
                      <a:pt x="287" y="648"/>
                      <a:pt x="297" y="643"/>
                    </a:cubicBezTo>
                    <a:cubicBezTo>
                      <a:pt x="307" y="624"/>
                      <a:pt x="307" y="604"/>
                      <a:pt x="287" y="594"/>
                    </a:cubicBezTo>
                    <a:cubicBezTo>
                      <a:pt x="208" y="535"/>
                      <a:pt x="148" y="465"/>
                      <a:pt x="119" y="396"/>
                    </a:cubicBezTo>
                    <a:cubicBezTo>
                      <a:pt x="80" y="327"/>
                      <a:pt x="69" y="258"/>
                      <a:pt x="69" y="198"/>
                    </a:cubicBezTo>
                    <a:cubicBezTo>
                      <a:pt x="69" y="159"/>
                      <a:pt x="80" y="119"/>
                      <a:pt x="89" y="99"/>
                    </a:cubicBezTo>
                    <a:cubicBezTo>
                      <a:pt x="99" y="89"/>
                      <a:pt x="109" y="80"/>
                      <a:pt x="119" y="80"/>
                    </a:cubicBezTo>
                    <a:cubicBezTo>
                      <a:pt x="129" y="69"/>
                      <a:pt x="139" y="69"/>
                      <a:pt x="159" y="69"/>
                    </a:cubicBezTo>
                    <a:cubicBezTo>
                      <a:pt x="179" y="69"/>
                      <a:pt x="208" y="80"/>
                      <a:pt x="247" y="99"/>
                    </a:cubicBezTo>
                    <a:cubicBezTo>
                      <a:pt x="277" y="119"/>
                      <a:pt x="317" y="149"/>
                      <a:pt x="366" y="198"/>
                    </a:cubicBezTo>
                    <a:cubicBezTo>
                      <a:pt x="371" y="203"/>
                      <a:pt x="379" y="206"/>
                      <a:pt x="388" y="206"/>
                    </a:cubicBezTo>
                    <a:cubicBezTo>
                      <a:pt x="396" y="206"/>
                      <a:pt x="406" y="203"/>
                      <a:pt x="416" y="198"/>
                    </a:cubicBezTo>
                    <a:cubicBezTo>
                      <a:pt x="426" y="188"/>
                      <a:pt x="426" y="159"/>
                      <a:pt x="416" y="149"/>
                    </a:cubicBezTo>
                    <a:cubicBezTo>
                      <a:pt x="366" y="99"/>
                      <a:pt x="317" y="60"/>
                      <a:pt x="277" y="40"/>
                    </a:cubicBezTo>
                    <a:cubicBezTo>
                      <a:pt x="238" y="10"/>
                      <a:pt x="198"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53;p48">
                <a:extLst>
                  <a:ext uri="{FF2B5EF4-FFF2-40B4-BE49-F238E27FC236}">
                    <a16:creationId xmlns:a16="http://schemas.microsoft.com/office/drawing/2014/main" id="{9F16618B-EBB8-875A-08E8-8CB5B694861F}"/>
                  </a:ext>
                </a:extLst>
              </p:cNvPr>
              <p:cNvSpPr/>
              <p:nvPr/>
            </p:nvSpPr>
            <p:spPr>
              <a:xfrm rot="400946" flipH="1">
                <a:off x="1594937" y="2093313"/>
                <a:ext cx="22695" cy="29475"/>
              </a:xfrm>
              <a:custGeom>
                <a:avLst/>
                <a:gdLst/>
                <a:ahLst/>
                <a:cxnLst/>
                <a:rect l="l" t="t" r="r" b="b"/>
                <a:pathLst>
                  <a:path w="288" h="374" extrusionOk="0">
                    <a:moveTo>
                      <a:pt x="167" y="0"/>
                    </a:moveTo>
                    <a:cubicBezTo>
                      <a:pt x="112" y="0"/>
                      <a:pt x="47" y="66"/>
                      <a:pt x="30" y="162"/>
                    </a:cubicBezTo>
                    <a:cubicBezTo>
                      <a:pt x="1" y="261"/>
                      <a:pt x="30" y="360"/>
                      <a:pt x="100" y="370"/>
                    </a:cubicBezTo>
                    <a:cubicBezTo>
                      <a:pt x="106" y="373"/>
                      <a:pt x="113" y="374"/>
                      <a:pt x="121" y="374"/>
                    </a:cubicBezTo>
                    <a:cubicBezTo>
                      <a:pt x="177" y="374"/>
                      <a:pt x="241" y="309"/>
                      <a:pt x="267" y="221"/>
                    </a:cubicBezTo>
                    <a:cubicBezTo>
                      <a:pt x="287" y="123"/>
                      <a:pt x="258" y="24"/>
                      <a:pt x="188" y="4"/>
                    </a:cubicBezTo>
                    <a:cubicBezTo>
                      <a:pt x="181" y="1"/>
                      <a:pt x="174"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54;p48">
                <a:extLst>
                  <a:ext uri="{FF2B5EF4-FFF2-40B4-BE49-F238E27FC236}">
                    <a16:creationId xmlns:a16="http://schemas.microsoft.com/office/drawing/2014/main" id="{75ED7B9F-908F-98E2-614A-2A3E946F7883}"/>
                  </a:ext>
                </a:extLst>
              </p:cNvPr>
              <p:cNvSpPr/>
              <p:nvPr/>
            </p:nvSpPr>
            <p:spPr>
              <a:xfrm rot="400946" flipH="1">
                <a:off x="1676508" y="2087163"/>
                <a:ext cx="22774" cy="29475"/>
              </a:xfrm>
              <a:custGeom>
                <a:avLst/>
                <a:gdLst/>
                <a:ahLst/>
                <a:cxnLst/>
                <a:rect l="l" t="t" r="r" b="b"/>
                <a:pathLst>
                  <a:path w="289" h="374" extrusionOk="0">
                    <a:moveTo>
                      <a:pt x="168" y="0"/>
                    </a:moveTo>
                    <a:cubicBezTo>
                      <a:pt x="112" y="0"/>
                      <a:pt x="47" y="65"/>
                      <a:pt x="21" y="153"/>
                    </a:cubicBezTo>
                    <a:cubicBezTo>
                      <a:pt x="1" y="261"/>
                      <a:pt x="31" y="351"/>
                      <a:pt x="100" y="370"/>
                    </a:cubicBezTo>
                    <a:cubicBezTo>
                      <a:pt x="107" y="373"/>
                      <a:pt x="114" y="374"/>
                      <a:pt x="121" y="374"/>
                    </a:cubicBezTo>
                    <a:cubicBezTo>
                      <a:pt x="177" y="374"/>
                      <a:pt x="241" y="309"/>
                      <a:pt x="258" y="222"/>
                    </a:cubicBezTo>
                    <a:cubicBezTo>
                      <a:pt x="288" y="113"/>
                      <a:pt x="258" y="24"/>
                      <a:pt x="189" y="4"/>
                    </a:cubicBezTo>
                    <a:cubicBezTo>
                      <a:pt x="183" y="2"/>
                      <a:pt x="175"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55;p48">
                <a:extLst>
                  <a:ext uri="{FF2B5EF4-FFF2-40B4-BE49-F238E27FC236}">
                    <a16:creationId xmlns:a16="http://schemas.microsoft.com/office/drawing/2014/main" id="{48E1D4B2-7CE8-608C-D9FC-87F795D6FA69}"/>
                  </a:ext>
                </a:extLst>
              </p:cNvPr>
              <p:cNvSpPr/>
              <p:nvPr/>
            </p:nvSpPr>
            <p:spPr>
              <a:xfrm rot="400946" flipH="1">
                <a:off x="1577129" y="2042213"/>
                <a:ext cx="39874" cy="20885"/>
              </a:xfrm>
              <a:custGeom>
                <a:avLst/>
                <a:gdLst/>
                <a:ahLst/>
                <a:cxnLst/>
                <a:rect l="l" t="t" r="r" b="b"/>
                <a:pathLst>
                  <a:path w="506" h="265" extrusionOk="0">
                    <a:moveTo>
                      <a:pt x="99" y="0"/>
                    </a:moveTo>
                    <a:cubicBezTo>
                      <a:pt x="79" y="0"/>
                      <a:pt x="60" y="0"/>
                      <a:pt x="30" y="11"/>
                    </a:cubicBezTo>
                    <a:cubicBezTo>
                      <a:pt x="11" y="11"/>
                      <a:pt x="0" y="31"/>
                      <a:pt x="11" y="50"/>
                    </a:cubicBezTo>
                    <a:cubicBezTo>
                      <a:pt x="11" y="65"/>
                      <a:pt x="21" y="74"/>
                      <a:pt x="35" y="74"/>
                    </a:cubicBezTo>
                    <a:cubicBezTo>
                      <a:pt x="40" y="74"/>
                      <a:pt x="45" y="73"/>
                      <a:pt x="50" y="70"/>
                    </a:cubicBezTo>
                    <a:lnTo>
                      <a:pt x="99" y="70"/>
                    </a:lnTo>
                    <a:cubicBezTo>
                      <a:pt x="149" y="70"/>
                      <a:pt x="189" y="80"/>
                      <a:pt x="228" y="90"/>
                    </a:cubicBezTo>
                    <a:cubicBezTo>
                      <a:pt x="288" y="119"/>
                      <a:pt x="347" y="159"/>
                      <a:pt x="387" y="189"/>
                    </a:cubicBezTo>
                    <a:cubicBezTo>
                      <a:pt x="406" y="209"/>
                      <a:pt x="416" y="228"/>
                      <a:pt x="436" y="238"/>
                    </a:cubicBezTo>
                    <a:lnTo>
                      <a:pt x="446" y="248"/>
                    </a:lnTo>
                    <a:cubicBezTo>
                      <a:pt x="451" y="260"/>
                      <a:pt x="464" y="265"/>
                      <a:pt x="475" y="265"/>
                    </a:cubicBezTo>
                    <a:cubicBezTo>
                      <a:pt x="483" y="265"/>
                      <a:pt x="491" y="262"/>
                      <a:pt x="495" y="258"/>
                    </a:cubicBezTo>
                    <a:cubicBezTo>
                      <a:pt x="505" y="248"/>
                      <a:pt x="505" y="218"/>
                      <a:pt x="495" y="209"/>
                    </a:cubicBezTo>
                    <a:cubicBezTo>
                      <a:pt x="495" y="209"/>
                      <a:pt x="446" y="159"/>
                      <a:pt x="376" y="110"/>
                    </a:cubicBezTo>
                    <a:cubicBezTo>
                      <a:pt x="347" y="80"/>
                      <a:pt x="297" y="50"/>
                      <a:pt x="258" y="31"/>
                    </a:cubicBezTo>
                    <a:cubicBezTo>
                      <a:pt x="208" y="11"/>
                      <a:pt x="159"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56;p48">
                <a:extLst>
                  <a:ext uri="{FF2B5EF4-FFF2-40B4-BE49-F238E27FC236}">
                    <a16:creationId xmlns:a16="http://schemas.microsoft.com/office/drawing/2014/main" id="{1936E04B-F2E5-7481-271D-EC374C1E4EC2}"/>
                  </a:ext>
                </a:extLst>
              </p:cNvPr>
              <p:cNvSpPr/>
              <p:nvPr/>
            </p:nvSpPr>
            <p:spPr>
              <a:xfrm rot="400946" flipH="1">
                <a:off x="1666992" y="2043603"/>
                <a:ext cx="32073" cy="11428"/>
              </a:xfrm>
              <a:custGeom>
                <a:avLst/>
                <a:gdLst/>
                <a:ahLst/>
                <a:cxnLst/>
                <a:rect l="l" t="t" r="r" b="b"/>
                <a:pathLst>
                  <a:path w="407" h="145" extrusionOk="0">
                    <a:moveTo>
                      <a:pt x="228" y="1"/>
                    </a:moveTo>
                    <a:cubicBezTo>
                      <a:pt x="189" y="1"/>
                      <a:pt x="158" y="1"/>
                      <a:pt x="119" y="21"/>
                    </a:cubicBezTo>
                    <a:cubicBezTo>
                      <a:pt x="79" y="30"/>
                      <a:pt x="40" y="50"/>
                      <a:pt x="10" y="90"/>
                    </a:cubicBezTo>
                    <a:cubicBezTo>
                      <a:pt x="0" y="100"/>
                      <a:pt x="0" y="120"/>
                      <a:pt x="10" y="129"/>
                    </a:cubicBezTo>
                    <a:cubicBezTo>
                      <a:pt x="20" y="139"/>
                      <a:pt x="30" y="144"/>
                      <a:pt x="39" y="144"/>
                    </a:cubicBezTo>
                    <a:cubicBezTo>
                      <a:pt x="47" y="144"/>
                      <a:pt x="55" y="139"/>
                      <a:pt x="60" y="129"/>
                    </a:cubicBezTo>
                    <a:cubicBezTo>
                      <a:pt x="90" y="109"/>
                      <a:pt x="109" y="90"/>
                      <a:pt x="139" y="80"/>
                    </a:cubicBezTo>
                    <a:cubicBezTo>
                      <a:pt x="169" y="70"/>
                      <a:pt x="198" y="60"/>
                      <a:pt x="228" y="60"/>
                    </a:cubicBezTo>
                    <a:cubicBezTo>
                      <a:pt x="257" y="60"/>
                      <a:pt x="297" y="70"/>
                      <a:pt x="317" y="80"/>
                    </a:cubicBezTo>
                    <a:cubicBezTo>
                      <a:pt x="327" y="80"/>
                      <a:pt x="337" y="80"/>
                      <a:pt x="347" y="90"/>
                    </a:cubicBezTo>
                    <a:lnTo>
                      <a:pt x="356" y="90"/>
                    </a:lnTo>
                    <a:cubicBezTo>
                      <a:pt x="359" y="92"/>
                      <a:pt x="363" y="94"/>
                      <a:pt x="366" y="94"/>
                    </a:cubicBezTo>
                    <a:cubicBezTo>
                      <a:pt x="377" y="94"/>
                      <a:pt x="389" y="84"/>
                      <a:pt x="396" y="70"/>
                    </a:cubicBezTo>
                    <a:cubicBezTo>
                      <a:pt x="406" y="50"/>
                      <a:pt x="396" y="41"/>
                      <a:pt x="376" y="30"/>
                    </a:cubicBezTo>
                    <a:cubicBezTo>
                      <a:pt x="376" y="30"/>
                      <a:pt x="367" y="21"/>
                      <a:pt x="337" y="10"/>
                    </a:cubicBezTo>
                    <a:cubicBezTo>
                      <a:pt x="307" y="1"/>
                      <a:pt x="268"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57;p48">
                <a:extLst>
                  <a:ext uri="{FF2B5EF4-FFF2-40B4-BE49-F238E27FC236}">
                    <a16:creationId xmlns:a16="http://schemas.microsoft.com/office/drawing/2014/main" id="{FD9D58D5-94A5-9F56-48E4-2385B49949F5}"/>
                  </a:ext>
                </a:extLst>
              </p:cNvPr>
              <p:cNvSpPr/>
              <p:nvPr/>
            </p:nvSpPr>
            <p:spPr>
              <a:xfrm rot="400946" flipH="1">
                <a:off x="1602705" y="2193611"/>
                <a:ext cx="63200" cy="20964"/>
              </a:xfrm>
              <a:custGeom>
                <a:avLst/>
                <a:gdLst/>
                <a:ahLst/>
                <a:cxnLst/>
                <a:rect l="l" t="t" r="r" b="b"/>
                <a:pathLst>
                  <a:path w="802" h="266" extrusionOk="0">
                    <a:moveTo>
                      <a:pt x="39" y="1"/>
                    </a:moveTo>
                    <a:cubicBezTo>
                      <a:pt x="30" y="1"/>
                      <a:pt x="20" y="3"/>
                      <a:pt x="10" y="8"/>
                    </a:cubicBezTo>
                    <a:cubicBezTo>
                      <a:pt x="1" y="18"/>
                      <a:pt x="1" y="38"/>
                      <a:pt x="10" y="58"/>
                    </a:cubicBezTo>
                    <a:cubicBezTo>
                      <a:pt x="80" y="137"/>
                      <a:pt x="149" y="186"/>
                      <a:pt x="218" y="225"/>
                    </a:cubicBezTo>
                    <a:cubicBezTo>
                      <a:pt x="287" y="256"/>
                      <a:pt x="357" y="265"/>
                      <a:pt x="416" y="265"/>
                    </a:cubicBezTo>
                    <a:cubicBezTo>
                      <a:pt x="525" y="265"/>
                      <a:pt x="614" y="236"/>
                      <a:pt x="673" y="206"/>
                    </a:cubicBezTo>
                    <a:cubicBezTo>
                      <a:pt x="742" y="176"/>
                      <a:pt x="782" y="137"/>
                      <a:pt x="782" y="137"/>
                    </a:cubicBezTo>
                    <a:cubicBezTo>
                      <a:pt x="792" y="127"/>
                      <a:pt x="802" y="107"/>
                      <a:pt x="792" y="97"/>
                    </a:cubicBezTo>
                    <a:cubicBezTo>
                      <a:pt x="781" y="86"/>
                      <a:pt x="769" y="81"/>
                      <a:pt x="759" y="81"/>
                    </a:cubicBezTo>
                    <a:cubicBezTo>
                      <a:pt x="752" y="81"/>
                      <a:pt x="747" y="83"/>
                      <a:pt x="742" y="87"/>
                    </a:cubicBezTo>
                    <a:cubicBezTo>
                      <a:pt x="742" y="87"/>
                      <a:pt x="703" y="117"/>
                      <a:pt x="643" y="146"/>
                    </a:cubicBezTo>
                    <a:cubicBezTo>
                      <a:pt x="584" y="176"/>
                      <a:pt x="505" y="206"/>
                      <a:pt x="416" y="206"/>
                    </a:cubicBezTo>
                    <a:cubicBezTo>
                      <a:pt x="366" y="206"/>
                      <a:pt x="307" y="196"/>
                      <a:pt x="248" y="166"/>
                    </a:cubicBezTo>
                    <a:cubicBezTo>
                      <a:pt x="179" y="137"/>
                      <a:pt x="119" y="87"/>
                      <a:pt x="60" y="8"/>
                    </a:cubicBezTo>
                    <a:cubicBezTo>
                      <a:pt x="55" y="3"/>
                      <a:pt x="47"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58;p48">
                <a:extLst>
                  <a:ext uri="{FF2B5EF4-FFF2-40B4-BE49-F238E27FC236}">
                    <a16:creationId xmlns:a16="http://schemas.microsoft.com/office/drawing/2014/main" id="{F73329A5-4987-84C1-5E16-B99ABA3A5E0B}"/>
                  </a:ext>
                </a:extLst>
              </p:cNvPr>
              <p:cNvSpPr/>
              <p:nvPr/>
            </p:nvSpPr>
            <p:spPr>
              <a:xfrm flipH="1">
                <a:off x="2443050" y="4156932"/>
                <a:ext cx="221188" cy="198022"/>
              </a:xfrm>
              <a:custGeom>
                <a:avLst/>
                <a:gdLst/>
                <a:ahLst/>
                <a:cxnLst/>
                <a:rect l="l" t="t" r="r" b="b"/>
                <a:pathLst>
                  <a:path w="3781" h="3385" extrusionOk="0">
                    <a:moveTo>
                      <a:pt x="970" y="1"/>
                    </a:moveTo>
                    <a:lnTo>
                      <a:pt x="1" y="1456"/>
                    </a:lnTo>
                    <a:lnTo>
                      <a:pt x="2722" y="3385"/>
                    </a:lnTo>
                    <a:cubicBezTo>
                      <a:pt x="2722" y="3385"/>
                      <a:pt x="3642" y="1594"/>
                      <a:pt x="3712" y="1544"/>
                    </a:cubicBezTo>
                    <a:cubicBezTo>
                      <a:pt x="3781" y="1495"/>
                      <a:pt x="970" y="1"/>
                      <a:pt x="9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59;p48">
                <a:extLst>
                  <a:ext uri="{FF2B5EF4-FFF2-40B4-BE49-F238E27FC236}">
                    <a16:creationId xmlns:a16="http://schemas.microsoft.com/office/drawing/2014/main" id="{E65E86EF-BD91-60D7-565B-4BCFF801CD0C}"/>
                  </a:ext>
                </a:extLst>
              </p:cNvPr>
              <p:cNvSpPr/>
              <p:nvPr/>
            </p:nvSpPr>
            <p:spPr>
              <a:xfrm flipH="1">
                <a:off x="2484702" y="4166409"/>
                <a:ext cx="431906" cy="308061"/>
              </a:xfrm>
              <a:custGeom>
                <a:avLst/>
                <a:gdLst/>
                <a:ahLst/>
                <a:cxnLst/>
                <a:rect l="l" t="t" r="r" b="b"/>
                <a:pathLst>
                  <a:path w="7383" h="5266" extrusionOk="0">
                    <a:moveTo>
                      <a:pt x="1300" y="1"/>
                    </a:moveTo>
                    <a:cubicBezTo>
                      <a:pt x="780" y="1"/>
                      <a:pt x="340" y="209"/>
                      <a:pt x="0" y="512"/>
                    </a:cubicBezTo>
                    <a:cubicBezTo>
                      <a:pt x="0" y="512"/>
                      <a:pt x="4994" y="5265"/>
                      <a:pt x="5784" y="5265"/>
                    </a:cubicBezTo>
                    <a:cubicBezTo>
                      <a:pt x="5797" y="5265"/>
                      <a:pt x="5808" y="5264"/>
                      <a:pt x="5819" y="5261"/>
                    </a:cubicBezTo>
                    <a:cubicBezTo>
                      <a:pt x="6472" y="5113"/>
                      <a:pt x="7382" y="2837"/>
                      <a:pt x="7382" y="2837"/>
                    </a:cubicBezTo>
                    <a:lnTo>
                      <a:pt x="4562" y="720"/>
                    </a:lnTo>
                    <a:cubicBezTo>
                      <a:pt x="4562" y="720"/>
                      <a:pt x="4366" y="964"/>
                      <a:pt x="3936" y="964"/>
                    </a:cubicBezTo>
                    <a:cubicBezTo>
                      <a:pt x="3663" y="964"/>
                      <a:pt x="3294" y="865"/>
                      <a:pt x="2821" y="542"/>
                    </a:cubicBezTo>
                    <a:cubicBezTo>
                      <a:pt x="2261" y="156"/>
                      <a:pt x="1751" y="1"/>
                      <a:pt x="1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60;p48">
                <a:extLst>
                  <a:ext uri="{FF2B5EF4-FFF2-40B4-BE49-F238E27FC236}">
                    <a16:creationId xmlns:a16="http://schemas.microsoft.com/office/drawing/2014/main" id="{93318297-D107-0D36-88A3-89A75A315CEA}"/>
                  </a:ext>
                </a:extLst>
              </p:cNvPr>
              <p:cNvSpPr/>
              <p:nvPr/>
            </p:nvSpPr>
            <p:spPr>
              <a:xfrm flipH="1">
                <a:off x="2636393" y="4189984"/>
                <a:ext cx="309699" cy="230432"/>
              </a:xfrm>
              <a:custGeom>
                <a:avLst/>
                <a:gdLst/>
                <a:ahLst/>
                <a:cxnLst/>
                <a:rect l="l" t="t" r="r" b="b"/>
                <a:pathLst>
                  <a:path w="5294" h="3939" extrusionOk="0">
                    <a:moveTo>
                      <a:pt x="643" y="0"/>
                    </a:moveTo>
                    <a:lnTo>
                      <a:pt x="0" y="425"/>
                    </a:lnTo>
                    <a:lnTo>
                      <a:pt x="3602" y="3939"/>
                    </a:lnTo>
                    <a:lnTo>
                      <a:pt x="5294" y="3681"/>
                    </a:lnTo>
                    <a:cubicBezTo>
                      <a:pt x="5294" y="3681"/>
                      <a:pt x="2958" y="1811"/>
                      <a:pt x="2296" y="1128"/>
                    </a:cubicBezTo>
                    <a:cubicBezTo>
                      <a:pt x="1632" y="436"/>
                      <a:pt x="643"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61;p48">
                <a:extLst>
                  <a:ext uri="{FF2B5EF4-FFF2-40B4-BE49-F238E27FC236}">
                    <a16:creationId xmlns:a16="http://schemas.microsoft.com/office/drawing/2014/main" id="{0019299D-527B-A2F6-60C8-5F1AF87BA3E2}"/>
                  </a:ext>
                </a:extLst>
              </p:cNvPr>
              <p:cNvSpPr/>
              <p:nvPr/>
            </p:nvSpPr>
            <p:spPr>
              <a:xfrm flipH="1">
                <a:off x="2653299" y="4211512"/>
                <a:ext cx="308237" cy="251140"/>
              </a:xfrm>
              <a:custGeom>
                <a:avLst/>
                <a:gdLst/>
                <a:ahLst/>
                <a:cxnLst/>
                <a:rect l="l" t="t" r="r" b="b"/>
                <a:pathLst>
                  <a:path w="5269" h="4293" extrusionOk="0">
                    <a:moveTo>
                      <a:pt x="411" y="1"/>
                    </a:moveTo>
                    <a:cubicBezTo>
                      <a:pt x="1" y="1"/>
                      <a:pt x="303" y="743"/>
                      <a:pt x="1016" y="1651"/>
                    </a:cubicBezTo>
                    <a:cubicBezTo>
                      <a:pt x="1520" y="2284"/>
                      <a:pt x="3381" y="4035"/>
                      <a:pt x="4172" y="4233"/>
                    </a:cubicBezTo>
                    <a:cubicBezTo>
                      <a:pt x="4314" y="4268"/>
                      <a:pt x="4456" y="4292"/>
                      <a:pt x="4579" y="4292"/>
                    </a:cubicBezTo>
                    <a:cubicBezTo>
                      <a:pt x="5142" y="4292"/>
                      <a:pt x="5269" y="3790"/>
                      <a:pt x="2797" y="1611"/>
                    </a:cubicBezTo>
                    <a:cubicBezTo>
                      <a:pt x="1478" y="448"/>
                      <a:pt x="730" y="1"/>
                      <a:pt x="4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62;p48">
                <a:extLst>
                  <a:ext uri="{FF2B5EF4-FFF2-40B4-BE49-F238E27FC236}">
                    <a16:creationId xmlns:a16="http://schemas.microsoft.com/office/drawing/2014/main" id="{3A2DC587-CF4F-7133-BB9C-084DC28AEEFB}"/>
                  </a:ext>
                </a:extLst>
              </p:cNvPr>
              <p:cNvSpPr/>
              <p:nvPr/>
            </p:nvSpPr>
            <p:spPr>
              <a:xfrm flipH="1">
                <a:off x="2715134" y="4207534"/>
                <a:ext cx="20885" cy="119632"/>
              </a:xfrm>
              <a:custGeom>
                <a:avLst/>
                <a:gdLst/>
                <a:ahLst/>
                <a:cxnLst/>
                <a:rect l="l" t="t" r="r" b="b"/>
                <a:pathLst>
                  <a:path w="357" h="2045" extrusionOk="0">
                    <a:moveTo>
                      <a:pt x="64" y="0"/>
                    </a:moveTo>
                    <a:cubicBezTo>
                      <a:pt x="56" y="0"/>
                      <a:pt x="48" y="3"/>
                      <a:pt x="40" y="7"/>
                    </a:cubicBezTo>
                    <a:cubicBezTo>
                      <a:pt x="31" y="17"/>
                      <a:pt x="31" y="37"/>
                      <a:pt x="40" y="56"/>
                    </a:cubicBezTo>
                    <a:cubicBezTo>
                      <a:pt x="40" y="56"/>
                      <a:pt x="100" y="136"/>
                      <a:pt x="159" y="294"/>
                    </a:cubicBezTo>
                    <a:cubicBezTo>
                      <a:pt x="229" y="442"/>
                      <a:pt x="288" y="660"/>
                      <a:pt x="288" y="937"/>
                    </a:cubicBezTo>
                    <a:cubicBezTo>
                      <a:pt x="288" y="1234"/>
                      <a:pt x="218" y="1590"/>
                      <a:pt x="1" y="1996"/>
                    </a:cubicBezTo>
                    <a:cubicBezTo>
                      <a:pt x="1" y="2016"/>
                      <a:pt x="1" y="2035"/>
                      <a:pt x="20" y="2045"/>
                    </a:cubicBezTo>
                    <a:cubicBezTo>
                      <a:pt x="31" y="2045"/>
                      <a:pt x="51" y="2045"/>
                      <a:pt x="60" y="2025"/>
                    </a:cubicBezTo>
                    <a:cubicBezTo>
                      <a:pt x="278" y="1610"/>
                      <a:pt x="357" y="1244"/>
                      <a:pt x="357" y="937"/>
                    </a:cubicBezTo>
                    <a:cubicBezTo>
                      <a:pt x="357" y="650"/>
                      <a:pt x="288" y="422"/>
                      <a:pt x="218" y="264"/>
                    </a:cubicBezTo>
                    <a:cubicBezTo>
                      <a:pt x="159" y="105"/>
                      <a:pt x="90" y="17"/>
                      <a:pt x="90" y="17"/>
                    </a:cubicBezTo>
                    <a:cubicBezTo>
                      <a:pt x="84" y="5"/>
                      <a:pt x="75"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63;p48">
                <a:extLst>
                  <a:ext uri="{FF2B5EF4-FFF2-40B4-BE49-F238E27FC236}">
                    <a16:creationId xmlns:a16="http://schemas.microsoft.com/office/drawing/2014/main" id="{AAAF0C7B-B2E5-AC26-0D92-B95943E293A4}"/>
                  </a:ext>
                </a:extLst>
              </p:cNvPr>
              <p:cNvSpPr/>
              <p:nvPr/>
            </p:nvSpPr>
            <p:spPr>
              <a:xfrm flipH="1">
                <a:off x="1950363" y="3186768"/>
                <a:ext cx="225283" cy="159939"/>
              </a:xfrm>
              <a:custGeom>
                <a:avLst/>
                <a:gdLst/>
                <a:ahLst/>
                <a:cxnLst/>
                <a:rect l="l" t="t" r="r" b="b"/>
                <a:pathLst>
                  <a:path w="3851" h="2734" extrusionOk="0">
                    <a:moveTo>
                      <a:pt x="2386" y="0"/>
                    </a:moveTo>
                    <a:cubicBezTo>
                      <a:pt x="2118" y="0"/>
                      <a:pt x="1831" y="30"/>
                      <a:pt x="1564" y="89"/>
                    </a:cubicBezTo>
                    <a:cubicBezTo>
                      <a:pt x="1356" y="139"/>
                      <a:pt x="1159" y="208"/>
                      <a:pt x="970" y="307"/>
                    </a:cubicBezTo>
                    <a:cubicBezTo>
                      <a:pt x="693" y="446"/>
                      <a:pt x="456" y="663"/>
                      <a:pt x="277" y="970"/>
                    </a:cubicBezTo>
                    <a:cubicBezTo>
                      <a:pt x="110" y="1267"/>
                      <a:pt x="0" y="1662"/>
                      <a:pt x="0" y="2157"/>
                    </a:cubicBezTo>
                    <a:cubicBezTo>
                      <a:pt x="0" y="2326"/>
                      <a:pt x="20" y="2513"/>
                      <a:pt x="40" y="2702"/>
                    </a:cubicBezTo>
                    <a:cubicBezTo>
                      <a:pt x="40" y="2718"/>
                      <a:pt x="53" y="2734"/>
                      <a:pt x="68" y="2734"/>
                    </a:cubicBezTo>
                    <a:cubicBezTo>
                      <a:pt x="72" y="2734"/>
                      <a:pt x="76" y="2733"/>
                      <a:pt x="80" y="2731"/>
                    </a:cubicBezTo>
                    <a:cubicBezTo>
                      <a:pt x="99" y="2731"/>
                      <a:pt x="110" y="2711"/>
                      <a:pt x="110" y="2702"/>
                    </a:cubicBezTo>
                    <a:cubicBezTo>
                      <a:pt x="80" y="2504"/>
                      <a:pt x="70" y="2326"/>
                      <a:pt x="70" y="2157"/>
                    </a:cubicBezTo>
                    <a:cubicBezTo>
                      <a:pt x="70" y="1722"/>
                      <a:pt x="149" y="1376"/>
                      <a:pt x="288" y="1099"/>
                    </a:cubicBezTo>
                    <a:cubicBezTo>
                      <a:pt x="387" y="891"/>
                      <a:pt x="515" y="723"/>
                      <a:pt x="673" y="594"/>
                    </a:cubicBezTo>
                    <a:cubicBezTo>
                      <a:pt x="901" y="386"/>
                      <a:pt x="1178" y="257"/>
                      <a:pt x="1475" y="178"/>
                    </a:cubicBezTo>
                    <a:cubicBezTo>
                      <a:pt x="1772" y="99"/>
                      <a:pt x="2089" y="70"/>
                      <a:pt x="2386" y="70"/>
                    </a:cubicBezTo>
                    <a:cubicBezTo>
                      <a:pt x="2771" y="70"/>
                      <a:pt x="3118" y="119"/>
                      <a:pt x="3375" y="158"/>
                    </a:cubicBezTo>
                    <a:cubicBezTo>
                      <a:pt x="3503" y="188"/>
                      <a:pt x="3613" y="208"/>
                      <a:pt x="3681" y="228"/>
                    </a:cubicBezTo>
                    <a:cubicBezTo>
                      <a:pt x="3721" y="238"/>
                      <a:pt x="3751" y="238"/>
                      <a:pt x="3771" y="248"/>
                    </a:cubicBezTo>
                    <a:cubicBezTo>
                      <a:pt x="3780" y="248"/>
                      <a:pt x="3791" y="248"/>
                      <a:pt x="3791" y="257"/>
                    </a:cubicBezTo>
                    <a:lnTo>
                      <a:pt x="3800" y="257"/>
                    </a:lnTo>
                    <a:cubicBezTo>
                      <a:pt x="3820" y="257"/>
                      <a:pt x="3840" y="248"/>
                      <a:pt x="3840" y="228"/>
                    </a:cubicBezTo>
                    <a:cubicBezTo>
                      <a:pt x="3850" y="218"/>
                      <a:pt x="3840" y="198"/>
                      <a:pt x="3820" y="188"/>
                    </a:cubicBezTo>
                    <a:cubicBezTo>
                      <a:pt x="3820" y="188"/>
                      <a:pt x="3157" y="0"/>
                      <a:pt x="2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64;p48">
                <a:extLst>
                  <a:ext uri="{FF2B5EF4-FFF2-40B4-BE49-F238E27FC236}">
                    <a16:creationId xmlns:a16="http://schemas.microsoft.com/office/drawing/2014/main" id="{42675071-DF23-E38F-D008-AA341C2327A1}"/>
                  </a:ext>
                </a:extLst>
              </p:cNvPr>
              <p:cNvSpPr/>
              <p:nvPr/>
            </p:nvSpPr>
            <p:spPr>
              <a:xfrm flipH="1">
                <a:off x="1637213" y="3156055"/>
                <a:ext cx="548847" cy="67217"/>
              </a:xfrm>
              <a:custGeom>
                <a:avLst/>
                <a:gdLst/>
                <a:ahLst/>
                <a:cxnLst/>
                <a:rect l="l" t="t" r="r" b="b"/>
                <a:pathLst>
                  <a:path w="9382" h="1149" extrusionOk="0">
                    <a:moveTo>
                      <a:pt x="574" y="1"/>
                    </a:moveTo>
                    <a:cubicBezTo>
                      <a:pt x="258" y="1"/>
                      <a:pt x="0" y="258"/>
                      <a:pt x="0" y="575"/>
                    </a:cubicBezTo>
                    <a:cubicBezTo>
                      <a:pt x="0" y="892"/>
                      <a:pt x="258" y="1149"/>
                      <a:pt x="574" y="1149"/>
                    </a:cubicBezTo>
                    <a:lnTo>
                      <a:pt x="8807" y="1149"/>
                    </a:lnTo>
                    <a:cubicBezTo>
                      <a:pt x="9124" y="1149"/>
                      <a:pt x="9381" y="892"/>
                      <a:pt x="9381" y="575"/>
                    </a:cubicBezTo>
                    <a:cubicBezTo>
                      <a:pt x="9381" y="258"/>
                      <a:pt x="9124"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65;p48">
                <a:extLst>
                  <a:ext uri="{FF2B5EF4-FFF2-40B4-BE49-F238E27FC236}">
                    <a16:creationId xmlns:a16="http://schemas.microsoft.com/office/drawing/2014/main" id="{F932F1C0-B514-0CC1-E864-610BA31919EA}"/>
                  </a:ext>
                </a:extLst>
              </p:cNvPr>
              <p:cNvSpPr/>
              <p:nvPr/>
            </p:nvSpPr>
            <p:spPr>
              <a:xfrm flipH="1">
                <a:off x="779895" y="3376600"/>
                <a:ext cx="1110973" cy="1227915"/>
              </a:xfrm>
              <a:custGeom>
                <a:avLst/>
                <a:gdLst/>
                <a:ahLst/>
                <a:cxnLst/>
                <a:rect l="l" t="t" r="r" b="b"/>
                <a:pathLst>
                  <a:path w="18991" h="20990" extrusionOk="0">
                    <a:moveTo>
                      <a:pt x="9491" y="1218"/>
                    </a:moveTo>
                    <a:cubicBezTo>
                      <a:pt x="11094" y="1218"/>
                      <a:pt x="12598" y="1703"/>
                      <a:pt x="13874" y="2554"/>
                    </a:cubicBezTo>
                    <a:lnTo>
                      <a:pt x="9817" y="9807"/>
                    </a:lnTo>
                    <a:cubicBezTo>
                      <a:pt x="9738" y="9777"/>
                      <a:pt x="9659" y="9758"/>
                      <a:pt x="9570" y="9758"/>
                    </a:cubicBezTo>
                    <a:cubicBezTo>
                      <a:pt x="9491" y="9758"/>
                      <a:pt x="9412" y="9777"/>
                      <a:pt x="9333" y="9797"/>
                    </a:cubicBezTo>
                    <a:lnTo>
                      <a:pt x="8709" y="1258"/>
                    </a:lnTo>
                    <a:cubicBezTo>
                      <a:pt x="8966" y="1228"/>
                      <a:pt x="9234" y="1218"/>
                      <a:pt x="9491" y="1218"/>
                    </a:cubicBezTo>
                    <a:close/>
                    <a:moveTo>
                      <a:pt x="8669" y="1258"/>
                    </a:moveTo>
                    <a:lnTo>
                      <a:pt x="9293" y="9817"/>
                    </a:lnTo>
                    <a:cubicBezTo>
                      <a:pt x="9164" y="9876"/>
                      <a:pt x="9056" y="9966"/>
                      <a:pt x="8966" y="10085"/>
                    </a:cubicBezTo>
                    <a:lnTo>
                      <a:pt x="3860" y="3563"/>
                    </a:lnTo>
                    <a:cubicBezTo>
                      <a:pt x="5166" y="2296"/>
                      <a:pt x="6839" y="1456"/>
                      <a:pt x="8669" y="1258"/>
                    </a:cubicBezTo>
                    <a:close/>
                    <a:moveTo>
                      <a:pt x="13904" y="2574"/>
                    </a:moveTo>
                    <a:cubicBezTo>
                      <a:pt x="15438" y="3603"/>
                      <a:pt x="16655" y="5146"/>
                      <a:pt x="17357" y="6997"/>
                    </a:cubicBezTo>
                    <a:lnTo>
                      <a:pt x="10263" y="10213"/>
                    </a:lnTo>
                    <a:cubicBezTo>
                      <a:pt x="10164" y="10035"/>
                      <a:pt x="10025" y="9896"/>
                      <a:pt x="9857" y="9817"/>
                    </a:cubicBezTo>
                    <a:lnTo>
                      <a:pt x="13904" y="2574"/>
                    </a:lnTo>
                    <a:close/>
                    <a:moveTo>
                      <a:pt x="3831" y="3593"/>
                    </a:moveTo>
                    <a:lnTo>
                      <a:pt x="8946" y="10124"/>
                    </a:lnTo>
                    <a:cubicBezTo>
                      <a:pt x="8877" y="10223"/>
                      <a:pt x="8828" y="10342"/>
                      <a:pt x="8798" y="10470"/>
                    </a:cubicBezTo>
                    <a:lnTo>
                      <a:pt x="1199" y="8481"/>
                    </a:lnTo>
                    <a:cubicBezTo>
                      <a:pt x="1604" y="6562"/>
                      <a:pt x="2544" y="4869"/>
                      <a:pt x="3831" y="3593"/>
                    </a:cubicBezTo>
                    <a:close/>
                    <a:moveTo>
                      <a:pt x="17368" y="7026"/>
                    </a:moveTo>
                    <a:cubicBezTo>
                      <a:pt x="17793" y="8145"/>
                      <a:pt x="18021" y="9362"/>
                      <a:pt x="18021" y="10639"/>
                    </a:cubicBezTo>
                    <a:cubicBezTo>
                      <a:pt x="18021" y="11391"/>
                      <a:pt x="17942" y="12113"/>
                      <a:pt x="17793" y="12816"/>
                    </a:cubicBezTo>
                    <a:lnTo>
                      <a:pt x="10371" y="10876"/>
                    </a:lnTo>
                    <a:cubicBezTo>
                      <a:pt x="10382" y="10837"/>
                      <a:pt x="10382" y="10787"/>
                      <a:pt x="10382" y="10738"/>
                    </a:cubicBezTo>
                    <a:cubicBezTo>
                      <a:pt x="10382" y="10560"/>
                      <a:pt x="10342" y="10391"/>
                      <a:pt x="10283" y="10252"/>
                    </a:cubicBezTo>
                    <a:lnTo>
                      <a:pt x="17368" y="7026"/>
                    </a:lnTo>
                    <a:close/>
                    <a:moveTo>
                      <a:pt x="1188" y="8521"/>
                    </a:moveTo>
                    <a:lnTo>
                      <a:pt x="8788" y="10510"/>
                    </a:lnTo>
                    <a:cubicBezTo>
                      <a:pt x="8768" y="10579"/>
                      <a:pt x="8759" y="10658"/>
                      <a:pt x="8759" y="10738"/>
                    </a:cubicBezTo>
                    <a:cubicBezTo>
                      <a:pt x="8759" y="10787"/>
                      <a:pt x="8768" y="10837"/>
                      <a:pt x="8768" y="10896"/>
                    </a:cubicBezTo>
                    <a:lnTo>
                      <a:pt x="1584" y="14161"/>
                    </a:lnTo>
                    <a:cubicBezTo>
                      <a:pt x="1188" y="13073"/>
                      <a:pt x="971" y="11886"/>
                      <a:pt x="971" y="10639"/>
                    </a:cubicBezTo>
                    <a:cubicBezTo>
                      <a:pt x="971" y="9916"/>
                      <a:pt x="1050" y="9203"/>
                      <a:pt x="1188" y="8521"/>
                    </a:cubicBezTo>
                    <a:close/>
                    <a:moveTo>
                      <a:pt x="10371" y="10916"/>
                    </a:moveTo>
                    <a:lnTo>
                      <a:pt x="17783" y="12855"/>
                    </a:lnTo>
                    <a:cubicBezTo>
                      <a:pt x="17357" y="14815"/>
                      <a:pt x="16368" y="16546"/>
                      <a:pt x="15022" y="17812"/>
                    </a:cubicBezTo>
                    <a:lnTo>
                      <a:pt x="10074" y="11499"/>
                    </a:lnTo>
                    <a:cubicBezTo>
                      <a:pt x="10223" y="11361"/>
                      <a:pt x="10332" y="11153"/>
                      <a:pt x="10371" y="10916"/>
                    </a:cubicBezTo>
                    <a:close/>
                    <a:moveTo>
                      <a:pt x="8779" y="10936"/>
                    </a:moveTo>
                    <a:cubicBezTo>
                      <a:pt x="8808" y="11094"/>
                      <a:pt x="8867" y="11242"/>
                      <a:pt x="8946" y="11361"/>
                    </a:cubicBezTo>
                    <a:lnTo>
                      <a:pt x="4909" y="18584"/>
                    </a:lnTo>
                    <a:cubicBezTo>
                      <a:pt x="3435" y="17546"/>
                      <a:pt x="2267" y="16012"/>
                      <a:pt x="1594" y="14191"/>
                    </a:cubicBezTo>
                    <a:lnTo>
                      <a:pt x="8779" y="10936"/>
                    </a:lnTo>
                    <a:close/>
                    <a:moveTo>
                      <a:pt x="10045" y="11529"/>
                    </a:moveTo>
                    <a:lnTo>
                      <a:pt x="14993" y="17843"/>
                    </a:lnTo>
                    <a:cubicBezTo>
                      <a:pt x="13647" y="19099"/>
                      <a:pt x="11945" y="19901"/>
                      <a:pt x="10085" y="20039"/>
                    </a:cubicBezTo>
                    <a:lnTo>
                      <a:pt x="9471" y="11697"/>
                    </a:lnTo>
                    <a:lnTo>
                      <a:pt x="9471" y="11697"/>
                    </a:lnTo>
                    <a:cubicBezTo>
                      <a:pt x="9511" y="11707"/>
                      <a:pt x="9540" y="11707"/>
                      <a:pt x="9570" y="11707"/>
                    </a:cubicBezTo>
                    <a:cubicBezTo>
                      <a:pt x="9748" y="11707"/>
                      <a:pt x="9916" y="11638"/>
                      <a:pt x="10045" y="11529"/>
                    </a:cubicBezTo>
                    <a:close/>
                    <a:moveTo>
                      <a:pt x="8976" y="11391"/>
                    </a:moveTo>
                    <a:cubicBezTo>
                      <a:pt x="9095" y="11549"/>
                      <a:pt x="9254" y="11658"/>
                      <a:pt x="9432" y="11697"/>
                    </a:cubicBezTo>
                    <a:lnTo>
                      <a:pt x="10045" y="20039"/>
                    </a:lnTo>
                    <a:cubicBezTo>
                      <a:pt x="9867" y="20049"/>
                      <a:pt x="9679" y="20059"/>
                      <a:pt x="9491" y="20059"/>
                    </a:cubicBezTo>
                    <a:cubicBezTo>
                      <a:pt x="7818" y="20059"/>
                      <a:pt x="6265" y="19525"/>
                      <a:pt x="4949" y="18604"/>
                    </a:cubicBezTo>
                    <a:lnTo>
                      <a:pt x="8976" y="11391"/>
                    </a:lnTo>
                    <a:close/>
                    <a:moveTo>
                      <a:pt x="9491" y="1"/>
                    </a:moveTo>
                    <a:cubicBezTo>
                      <a:pt x="4246" y="1"/>
                      <a:pt x="1" y="4701"/>
                      <a:pt x="1" y="10490"/>
                    </a:cubicBezTo>
                    <a:cubicBezTo>
                      <a:pt x="1" y="12370"/>
                      <a:pt x="447" y="14142"/>
                      <a:pt x="1228" y="15666"/>
                    </a:cubicBezTo>
                    <a:lnTo>
                      <a:pt x="2010" y="16952"/>
                    </a:lnTo>
                    <a:cubicBezTo>
                      <a:pt x="3741" y="19406"/>
                      <a:pt x="6453" y="20989"/>
                      <a:pt x="9491" y="20989"/>
                    </a:cubicBezTo>
                    <a:cubicBezTo>
                      <a:pt x="14736" y="20989"/>
                      <a:pt x="18991" y="16289"/>
                      <a:pt x="18991" y="10490"/>
                    </a:cubicBezTo>
                    <a:cubicBezTo>
                      <a:pt x="18991" y="4701"/>
                      <a:pt x="14736" y="1"/>
                      <a:pt x="9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66;p48">
                <a:extLst>
                  <a:ext uri="{FF2B5EF4-FFF2-40B4-BE49-F238E27FC236}">
                    <a16:creationId xmlns:a16="http://schemas.microsoft.com/office/drawing/2014/main" id="{5EDCA2B4-3ACC-1FBC-703A-14ECDB71C438}"/>
                  </a:ext>
                </a:extLst>
              </p:cNvPr>
              <p:cNvSpPr/>
              <p:nvPr/>
            </p:nvSpPr>
            <p:spPr>
              <a:xfrm flipH="1">
                <a:off x="685535" y="3264280"/>
                <a:ext cx="1157832" cy="473616"/>
              </a:xfrm>
              <a:custGeom>
                <a:avLst/>
                <a:gdLst/>
                <a:ahLst/>
                <a:cxnLst/>
                <a:rect l="l" t="t" r="r" b="b"/>
                <a:pathLst>
                  <a:path w="19792" h="8096" extrusionOk="0">
                    <a:moveTo>
                      <a:pt x="17096" y="0"/>
                    </a:moveTo>
                    <a:cubicBezTo>
                      <a:pt x="12478" y="0"/>
                      <a:pt x="10845" y="4739"/>
                      <a:pt x="10539" y="4820"/>
                    </a:cubicBezTo>
                    <a:cubicBezTo>
                      <a:pt x="10212" y="4919"/>
                      <a:pt x="1436" y="5236"/>
                      <a:pt x="812" y="5276"/>
                    </a:cubicBezTo>
                    <a:cubicBezTo>
                      <a:pt x="189" y="5325"/>
                      <a:pt x="0" y="6097"/>
                      <a:pt x="0" y="6097"/>
                    </a:cubicBezTo>
                    <a:lnTo>
                      <a:pt x="0" y="7275"/>
                    </a:lnTo>
                    <a:cubicBezTo>
                      <a:pt x="0" y="7275"/>
                      <a:pt x="3058" y="8095"/>
                      <a:pt x="3771" y="8095"/>
                    </a:cubicBezTo>
                    <a:cubicBezTo>
                      <a:pt x="4483" y="8086"/>
                      <a:pt x="18604" y="7868"/>
                      <a:pt x="19158" y="7413"/>
                    </a:cubicBezTo>
                    <a:cubicBezTo>
                      <a:pt x="19712" y="6958"/>
                      <a:pt x="19791" y="6008"/>
                      <a:pt x="19752" y="3099"/>
                    </a:cubicBezTo>
                    <a:cubicBezTo>
                      <a:pt x="19702" y="189"/>
                      <a:pt x="18564" y="150"/>
                      <a:pt x="18564" y="150"/>
                    </a:cubicBezTo>
                    <a:cubicBezTo>
                      <a:pt x="18044" y="47"/>
                      <a:pt x="17555" y="0"/>
                      <a:pt x="17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67;p48">
                <a:extLst>
                  <a:ext uri="{FF2B5EF4-FFF2-40B4-BE49-F238E27FC236}">
                    <a16:creationId xmlns:a16="http://schemas.microsoft.com/office/drawing/2014/main" id="{BFC35FF8-0342-5338-07FE-CCE01069ECC1}"/>
                  </a:ext>
                </a:extLst>
              </p:cNvPr>
              <p:cNvSpPr/>
              <p:nvPr/>
            </p:nvSpPr>
            <p:spPr>
              <a:xfrm flipH="1">
                <a:off x="417488" y="3519048"/>
                <a:ext cx="1137591" cy="1256814"/>
              </a:xfrm>
              <a:custGeom>
                <a:avLst/>
                <a:gdLst/>
                <a:ahLst/>
                <a:cxnLst/>
                <a:rect l="l" t="t" r="r" b="b"/>
                <a:pathLst>
                  <a:path w="19446" h="21484" extrusionOk="0">
                    <a:moveTo>
                      <a:pt x="9718" y="1247"/>
                    </a:moveTo>
                    <a:cubicBezTo>
                      <a:pt x="11360" y="1247"/>
                      <a:pt x="12894" y="1742"/>
                      <a:pt x="14201" y="2612"/>
                    </a:cubicBezTo>
                    <a:lnTo>
                      <a:pt x="10054" y="10034"/>
                    </a:lnTo>
                    <a:cubicBezTo>
                      <a:pt x="9975" y="10005"/>
                      <a:pt x="9886" y="9994"/>
                      <a:pt x="9797" y="9994"/>
                    </a:cubicBezTo>
                    <a:cubicBezTo>
                      <a:pt x="9718" y="9994"/>
                      <a:pt x="9629" y="10005"/>
                      <a:pt x="9559" y="10034"/>
                    </a:cubicBezTo>
                    <a:lnTo>
                      <a:pt x="8916" y="1286"/>
                    </a:lnTo>
                    <a:cubicBezTo>
                      <a:pt x="9183" y="1257"/>
                      <a:pt x="9451" y="1247"/>
                      <a:pt x="9718" y="1247"/>
                    </a:cubicBezTo>
                    <a:close/>
                    <a:moveTo>
                      <a:pt x="8877" y="1286"/>
                    </a:moveTo>
                    <a:lnTo>
                      <a:pt x="9520" y="10054"/>
                    </a:lnTo>
                    <a:cubicBezTo>
                      <a:pt x="9391" y="10104"/>
                      <a:pt x="9273" y="10203"/>
                      <a:pt x="9183" y="10321"/>
                    </a:cubicBezTo>
                    <a:lnTo>
                      <a:pt x="3958" y="3652"/>
                    </a:lnTo>
                    <a:cubicBezTo>
                      <a:pt x="5295" y="2346"/>
                      <a:pt x="6997" y="1495"/>
                      <a:pt x="8877" y="1286"/>
                    </a:cubicBezTo>
                    <a:close/>
                    <a:moveTo>
                      <a:pt x="14240" y="2642"/>
                    </a:moveTo>
                    <a:cubicBezTo>
                      <a:pt x="15804" y="3691"/>
                      <a:pt x="17050" y="5275"/>
                      <a:pt x="17772" y="7155"/>
                    </a:cubicBezTo>
                    <a:lnTo>
                      <a:pt x="10500" y="10460"/>
                    </a:lnTo>
                    <a:cubicBezTo>
                      <a:pt x="10410" y="10271"/>
                      <a:pt x="10262" y="10133"/>
                      <a:pt x="10094" y="10054"/>
                    </a:cubicBezTo>
                    <a:lnTo>
                      <a:pt x="14240" y="2642"/>
                    </a:lnTo>
                    <a:close/>
                    <a:moveTo>
                      <a:pt x="3929" y="3681"/>
                    </a:moveTo>
                    <a:lnTo>
                      <a:pt x="9154" y="10361"/>
                    </a:lnTo>
                    <a:cubicBezTo>
                      <a:pt x="9084" y="10460"/>
                      <a:pt x="9035" y="10579"/>
                      <a:pt x="9005" y="10717"/>
                    </a:cubicBezTo>
                    <a:lnTo>
                      <a:pt x="1227" y="8688"/>
                    </a:lnTo>
                    <a:cubicBezTo>
                      <a:pt x="1643" y="6719"/>
                      <a:pt x="2603" y="4978"/>
                      <a:pt x="3929" y="3681"/>
                    </a:cubicBezTo>
                    <a:close/>
                    <a:moveTo>
                      <a:pt x="17783" y="7194"/>
                    </a:moveTo>
                    <a:cubicBezTo>
                      <a:pt x="18208" y="8332"/>
                      <a:pt x="18445" y="9579"/>
                      <a:pt x="18445" y="10895"/>
                    </a:cubicBezTo>
                    <a:cubicBezTo>
                      <a:pt x="18445" y="11657"/>
                      <a:pt x="18366" y="12399"/>
                      <a:pt x="18208" y="13121"/>
                    </a:cubicBezTo>
                    <a:lnTo>
                      <a:pt x="10618" y="11133"/>
                    </a:lnTo>
                    <a:cubicBezTo>
                      <a:pt x="10628" y="11093"/>
                      <a:pt x="10628" y="11043"/>
                      <a:pt x="10628" y="10984"/>
                    </a:cubicBezTo>
                    <a:cubicBezTo>
                      <a:pt x="10628" y="10806"/>
                      <a:pt x="10588" y="10638"/>
                      <a:pt x="10519" y="10499"/>
                    </a:cubicBezTo>
                    <a:lnTo>
                      <a:pt x="17783" y="7194"/>
                    </a:lnTo>
                    <a:close/>
                    <a:moveTo>
                      <a:pt x="1218" y="8728"/>
                    </a:moveTo>
                    <a:lnTo>
                      <a:pt x="8996" y="10757"/>
                    </a:lnTo>
                    <a:cubicBezTo>
                      <a:pt x="8976" y="10826"/>
                      <a:pt x="8965" y="10905"/>
                      <a:pt x="8965" y="10984"/>
                    </a:cubicBezTo>
                    <a:cubicBezTo>
                      <a:pt x="8965" y="11043"/>
                      <a:pt x="8976" y="11093"/>
                      <a:pt x="8985" y="11153"/>
                    </a:cubicBezTo>
                    <a:lnTo>
                      <a:pt x="1623" y="14497"/>
                    </a:lnTo>
                    <a:cubicBezTo>
                      <a:pt x="1218" y="13379"/>
                      <a:pt x="990" y="12162"/>
                      <a:pt x="990" y="10895"/>
                    </a:cubicBezTo>
                    <a:cubicBezTo>
                      <a:pt x="990" y="10143"/>
                      <a:pt x="1069" y="9420"/>
                      <a:pt x="1218" y="8728"/>
                    </a:cubicBezTo>
                    <a:close/>
                    <a:moveTo>
                      <a:pt x="10618" y="11182"/>
                    </a:moveTo>
                    <a:lnTo>
                      <a:pt x="18208" y="13161"/>
                    </a:lnTo>
                    <a:cubicBezTo>
                      <a:pt x="17763" y="15170"/>
                      <a:pt x="16754" y="16931"/>
                      <a:pt x="15378" y="18238"/>
                    </a:cubicBezTo>
                    <a:lnTo>
                      <a:pt x="10311" y="11776"/>
                    </a:lnTo>
                    <a:cubicBezTo>
                      <a:pt x="10470" y="11628"/>
                      <a:pt x="10579" y="11419"/>
                      <a:pt x="10618" y="11182"/>
                    </a:cubicBezTo>
                    <a:close/>
                    <a:moveTo>
                      <a:pt x="8985" y="11192"/>
                    </a:moveTo>
                    <a:cubicBezTo>
                      <a:pt x="9015" y="11360"/>
                      <a:pt x="9075" y="11509"/>
                      <a:pt x="9163" y="11628"/>
                    </a:cubicBezTo>
                    <a:lnTo>
                      <a:pt x="5027" y="19029"/>
                    </a:lnTo>
                    <a:cubicBezTo>
                      <a:pt x="3514" y="17961"/>
                      <a:pt x="2326" y="16387"/>
                      <a:pt x="1633" y="14526"/>
                    </a:cubicBezTo>
                    <a:lnTo>
                      <a:pt x="8985" y="11192"/>
                    </a:lnTo>
                    <a:close/>
                    <a:moveTo>
                      <a:pt x="10282" y="11795"/>
                    </a:moveTo>
                    <a:lnTo>
                      <a:pt x="15348" y="18267"/>
                    </a:lnTo>
                    <a:cubicBezTo>
                      <a:pt x="13973" y="19544"/>
                      <a:pt x="12231" y="20365"/>
                      <a:pt x="10322" y="20514"/>
                    </a:cubicBezTo>
                    <a:lnTo>
                      <a:pt x="9698" y="11984"/>
                    </a:lnTo>
                    <a:lnTo>
                      <a:pt x="9797" y="11984"/>
                    </a:lnTo>
                    <a:cubicBezTo>
                      <a:pt x="9985" y="11984"/>
                      <a:pt x="10143" y="11914"/>
                      <a:pt x="10282" y="11795"/>
                    </a:cubicBezTo>
                    <a:close/>
                    <a:moveTo>
                      <a:pt x="9193" y="11667"/>
                    </a:moveTo>
                    <a:cubicBezTo>
                      <a:pt x="9312" y="11825"/>
                      <a:pt x="9471" y="11934"/>
                      <a:pt x="9658" y="11973"/>
                    </a:cubicBezTo>
                    <a:lnTo>
                      <a:pt x="10282" y="20514"/>
                    </a:lnTo>
                    <a:cubicBezTo>
                      <a:pt x="10094" y="20533"/>
                      <a:pt x="9906" y="20533"/>
                      <a:pt x="9718" y="20533"/>
                    </a:cubicBezTo>
                    <a:cubicBezTo>
                      <a:pt x="8006" y="20533"/>
                      <a:pt x="6412" y="19989"/>
                      <a:pt x="5057" y="19049"/>
                    </a:cubicBezTo>
                    <a:lnTo>
                      <a:pt x="9193" y="11667"/>
                    </a:lnTo>
                    <a:close/>
                    <a:moveTo>
                      <a:pt x="9718" y="0"/>
                    </a:moveTo>
                    <a:cubicBezTo>
                      <a:pt x="4354" y="0"/>
                      <a:pt x="0" y="4809"/>
                      <a:pt x="0" y="10746"/>
                    </a:cubicBezTo>
                    <a:cubicBezTo>
                      <a:pt x="0" y="16674"/>
                      <a:pt x="4354" y="21483"/>
                      <a:pt x="9718" y="21483"/>
                    </a:cubicBezTo>
                    <a:cubicBezTo>
                      <a:pt x="15091" y="21483"/>
                      <a:pt x="19445" y="16674"/>
                      <a:pt x="19445" y="10746"/>
                    </a:cubicBezTo>
                    <a:cubicBezTo>
                      <a:pt x="19445" y="4809"/>
                      <a:pt x="15091" y="0"/>
                      <a:pt x="9718" y="0"/>
                    </a:cubicBezTo>
                    <a:close/>
                  </a:path>
                </a:pathLst>
              </a:custGeom>
              <a:solidFill>
                <a:schemeClr val="bg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68;p48">
                <a:extLst>
                  <a:ext uri="{FF2B5EF4-FFF2-40B4-BE49-F238E27FC236}">
                    <a16:creationId xmlns:a16="http://schemas.microsoft.com/office/drawing/2014/main" id="{FDAE62F3-76C4-1EA0-B104-1CD71A836658}"/>
                  </a:ext>
                </a:extLst>
              </p:cNvPr>
              <p:cNvSpPr/>
              <p:nvPr/>
            </p:nvSpPr>
            <p:spPr>
              <a:xfrm flipH="1">
                <a:off x="1518516" y="2651844"/>
                <a:ext cx="567392" cy="523985"/>
              </a:xfrm>
              <a:custGeom>
                <a:avLst/>
                <a:gdLst/>
                <a:ahLst/>
                <a:cxnLst/>
                <a:rect l="l" t="t" r="r" b="b"/>
                <a:pathLst>
                  <a:path w="9699" h="8957" extrusionOk="0">
                    <a:moveTo>
                      <a:pt x="4384" y="1"/>
                    </a:moveTo>
                    <a:lnTo>
                      <a:pt x="4028" y="5146"/>
                    </a:lnTo>
                    <a:lnTo>
                      <a:pt x="1" y="6195"/>
                    </a:lnTo>
                    <a:lnTo>
                      <a:pt x="772" y="8956"/>
                    </a:lnTo>
                    <a:cubicBezTo>
                      <a:pt x="772" y="8956"/>
                      <a:pt x="2029" y="8798"/>
                      <a:pt x="5859" y="8748"/>
                    </a:cubicBezTo>
                    <a:cubicBezTo>
                      <a:pt x="9698" y="8709"/>
                      <a:pt x="8481" y="6413"/>
                      <a:pt x="8610" y="1535"/>
                    </a:cubicBezTo>
                    <a:lnTo>
                      <a:pt x="4384" y="1"/>
                    </a:lnTo>
                    <a:close/>
                  </a:path>
                </a:pathLst>
              </a:custGeom>
              <a:solidFill>
                <a:srgbClr val="B18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69;p48">
                <a:extLst>
                  <a:ext uri="{FF2B5EF4-FFF2-40B4-BE49-F238E27FC236}">
                    <a16:creationId xmlns:a16="http://schemas.microsoft.com/office/drawing/2014/main" id="{07B4B5DA-454B-47C9-F139-11C4F251361C}"/>
                  </a:ext>
                </a:extLst>
              </p:cNvPr>
              <p:cNvSpPr/>
              <p:nvPr/>
            </p:nvSpPr>
            <p:spPr>
              <a:xfrm flipH="1">
                <a:off x="1557887" y="2384382"/>
                <a:ext cx="334093" cy="417163"/>
              </a:xfrm>
              <a:custGeom>
                <a:avLst/>
                <a:gdLst/>
                <a:ahLst/>
                <a:cxnLst/>
                <a:rect l="l" t="t" r="r" b="b"/>
                <a:pathLst>
                  <a:path w="5711" h="7131" extrusionOk="0">
                    <a:moveTo>
                      <a:pt x="4263" y="1"/>
                    </a:moveTo>
                    <a:cubicBezTo>
                      <a:pt x="3063" y="1"/>
                      <a:pt x="1426" y="1154"/>
                      <a:pt x="921" y="2584"/>
                    </a:cubicBezTo>
                    <a:cubicBezTo>
                      <a:pt x="554" y="3643"/>
                      <a:pt x="228" y="4414"/>
                      <a:pt x="0" y="6789"/>
                    </a:cubicBezTo>
                    <a:cubicBezTo>
                      <a:pt x="551" y="7051"/>
                      <a:pt x="1180" y="7131"/>
                      <a:pt x="1835" y="7131"/>
                    </a:cubicBezTo>
                    <a:cubicBezTo>
                      <a:pt x="2851" y="7131"/>
                      <a:pt x="3930" y="6939"/>
                      <a:pt x="4880" y="6939"/>
                    </a:cubicBezTo>
                    <a:cubicBezTo>
                      <a:pt x="5077" y="6939"/>
                      <a:pt x="5269" y="6947"/>
                      <a:pt x="5453" y="6967"/>
                    </a:cubicBezTo>
                    <a:cubicBezTo>
                      <a:pt x="5710" y="4583"/>
                      <a:pt x="5690" y="3049"/>
                      <a:pt x="5611" y="1466"/>
                    </a:cubicBezTo>
                    <a:cubicBezTo>
                      <a:pt x="5555" y="424"/>
                      <a:pt x="4989" y="1"/>
                      <a:pt x="4263" y="1"/>
                    </a:cubicBezTo>
                    <a:close/>
                  </a:path>
                </a:pathLst>
              </a:custGeom>
              <a:solidFill>
                <a:srgbClr val="DD53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70;p48">
                <a:extLst>
                  <a:ext uri="{FF2B5EF4-FFF2-40B4-BE49-F238E27FC236}">
                    <a16:creationId xmlns:a16="http://schemas.microsoft.com/office/drawing/2014/main" id="{9ED31372-B7A5-0B59-A93E-55ABDD3415F6}"/>
                  </a:ext>
                </a:extLst>
              </p:cNvPr>
              <p:cNvSpPr/>
              <p:nvPr/>
            </p:nvSpPr>
            <p:spPr>
              <a:xfrm flipH="1">
                <a:off x="1566603" y="2731755"/>
                <a:ext cx="321925" cy="19715"/>
              </a:xfrm>
              <a:custGeom>
                <a:avLst/>
                <a:gdLst/>
                <a:ahLst/>
                <a:cxnLst/>
                <a:rect l="l" t="t" r="r" b="b"/>
                <a:pathLst>
                  <a:path w="5503" h="337" extrusionOk="0">
                    <a:moveTo>
                      <a:pt x="40" y="0"/>
                    </a:moveTo>
                    <a:cubicBezTo>
                      <a:pt x="31" y="0"/>
                      <a:pt x="11" y="11"/>
                      <a:pt x="1" y="30"/>
                    </a:cubicBezTo>
                    <a:cubicBezTo>
                      <a:pt x="1" y="40"/>
                      <a:pt x="11" y="60"/>
                      <a:pt x="31" y="70"/>
                    </a:cubicBezTo>
                    <a:cubicBezTo>
                      <a:pt x="515" y="178"/>
                      <a:pt x="1139" y="248"/>
                      <a:pt x="1782" y="288"/>
                    </a:cubicBezTo>
                    <a:cubicBezTo>
                      <a:pt x="2425" y="327"/>
                      <a:pt x="3088" y="337"/>
                      <a:pt x="3682" y="337"/>
                    </a:cubicBezTo>
                    <a:cubicBezTo>
                      <a:pt x="4691" y="337"/>
                      <a:pt x="5473" y="307"/>
                      <a:pt x="5473" y="307"/>
                    </a:cubicBezTo>
                    <a:cubicBezTo>
                      <a:pt x="5493" y="297"/>
                      <a:pt x="5502" y="288"/>
                      <a:pt x="5502" y="268"/>
                    </a:cubicBezTo>
                    <a:cubicBezTo>
                      <a:pt x="5502" y="248"/>
                      <a:pt x="5483" y="238"/>
                      <a:pt x="5473" y="238"/>
                    </a:cubicBezTo>
                    <a:lnTo>
                      <a:pt x="5433" y="238"/>
                    </a:lnTo>
                    <a:cubicBezTo>
                      <a:pt x="5275" y="248"/>
                      <a:pt x="4563" y="277"/>
                      <a:pt x="3682" y="277"/>
                    </a:cubicBezTo>
                    <a:cubicBezTo>
                      <a:pt x="3098" y="277"/>
                      <a:pt x="2425" y="258"/>
                      <a:pt x="1782" y="218"/>
                    </a:cubicBezTo>
                    <a:cubicBezTo>
                      <a:pt x="1139" y="178"/>
                      <a:pt x="525" y="109"/>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71;p48">
                <a:extLst>
                  <a:ext uri="{FF2B5EF4-FFF2-40B4-BE49-F238E27FC236}">
                    <a16:creationId xmlns:a16="http://schemas.microsoft.com/office/drawing/2014/main" id="{82664F52-1FA0-BEEB-E2BE-D3C5077C0B33}"/>
                  </a:ext>
                </a:extLst>
              </p:cNvPr>
              <p:cNvSpPr/>
              <p:nvPr/>
            </p:nvSpPr>
            <p:spPr>
              <a:xfrm flipH="1">
                <a:off x="1989734" y="3011911"/>
                <a:ext cx="352638" cy="321867"/>
              </a:xfrm>
              <a:custGeom>
                <a:avLst/>
                <a:gdLst/>
                <a:ahLst/>
                <a:cxnLst/>
                <a:rect l="l" t="t" r="r" b="b"/>
                <a:pathLst>
                  <a:path w="6028" h="5502" extrusionOk="0">
                    <a:moveTo>
                      <a:pt x="4592" y="1"/>
                    </a:moveTo>
                    <a:cubicBezTo>
                      <a:pt x="99" y="594"/>
                      <a:pt x="1" y="3969"/>
                      <a:pt x="772" y="4306"/>
                    </a:cubicBezTo>
                    <a:cubicBezTo>
                      <a:pt x="807" y="4321"/>
                      <a:pt x="839" y="4328"/>
                      <a:pt x="868" y="4328"/>
                    </a:cubicBezTo>
                    <a:cubicBezTo>
                      <a:pt x="989" y="4328"/>
                      <a:pt x="1064" y="4207"/>
                      <a:pt x="1109" y="4027"/>
                    </a:cubicBezTo>
                    <a:lnTo>
                      <a:pt x="1109" y="4027"/>
                    </a:lnTo>
                    <a:cubicBezTo>
                      <a:pt x="1164" y="4382"/>
                      <a:pt x="1279" y="4704"/>
                      <a:pt x="1505" y="4869"/>
                    </a:cubicBezTo>
                    <a:cubicBezTo>
                      <a:pt x="1550" y="4902"/>
                      <a:pt x="1592" y="4917"/>
                      <a:pt x="1630" y="4917"/>
                    </a:cubicBezTo>
                    <a:cubicBezTo>
                      <a:pt x="1633" y="4917"/>
                      <a:pt x="1636" y="4917"/>
                      <a:pt x="1639" y="4917"/>
                    </a:cubicBezTo>
                    <a:lnTo>
                      <a:pt x="1639" y="4917"/>
                    </a:lnTo>
                    <a:cubicBezTo>
                      <a:pt x="1622" y="5210"/>
                      <a:pt x="1676" y="5443"/>
                      <a:pt x="1871" y="5493"/>
                    </a:cubicBezTo>
                    <a:cubicBezTo>
                      <a:pt x="1895" y="5499"/>
                      <a:pt x="1919" y="5501"/>
                      <a:pt x="1942" y="5501"/>
                    </a:cubicBezTo>
                    <a:cubicBezTo>
                      <a:pt x="2519" y="5501"/>
                      <a:pt x="2940" y="3811"/>
                      <a:pt x="2940" y="3811"/>
                    </a:cubicBezTo>
                    <a:lnTo>
                      <a:pt x="2940" y="3811"/>
                    </a:lnTo>
                    <a:cubicBezTo>
                      <a:pt x="2940" y="3811"/>
                      <a:pt x="2922" y="5451"/>
                      <a:pt x="3379" y="5451"/>
                    </a:cubicBezTo>
                    <a:cubicBezTo>
                      <a:pt x="3397" y="5451"/>
                      <a:pt x="3415" y="5448"/>
                      <a:pt x="3435" y="5443"/>
                    </a:cubicBezTo>
                    <a:cubicBezTo>
                      <a:pt x="3949" y="5305"/>
                      <a:pt x="3998" y="3682"/>
                      <a:pt x="3998" y="3682"/>
                    </a:cubicBezTo>
                    <a:cubicBezTo>
                      <a:pt x="3998" y="3682"/>
                      <a:pt x="5196" y="3603"/>
                      <a:pt x="6027" y="2762"/>
                    </a:cubicBezTo>
                    <a:lnTo>
                      <a:pt x="4592" y="1"/>
                    </a:lnTo>
                    <a:close/>
                  </a:path>
                </a:pathLst>
              </a:custGeom>
              <a:solidFill>
                <a:srgbClr val="B18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2;p48">
                <a:extLst>
                  <a:ext uri="{FF2B5EF4-FFF2-40B4-BE49-F238E27FC236}">
                    <a16:creationId xmlns:a16="http://schemas.microsoft.com/office/drawing/2014/main" id="{56DD7E6E-EAD3-96A6-CF2D-09181FEE6F10}"/>
                  </a:ext>
                </a:extLst>
              </p:cNvPr>
              <p:cNvSpPr/>
              <p:nvPr/>
            </p:nvSpPr>
            <p:spPr>
              <a:xfrm flipH="1">
                <a:off x="2275740" y="3189634"/>
                <a:ext cx="3510" cy="58500"/>
              </a:xfrm>
              <a:custGeom>
                <a:avLst/>
                <a:gdLst/>
                <a:ahLst/>
                <a:cxnLst/>
                <a:rect l="l" t="t" r="r" b="b"/>
                <a:pathLst>
                  <a:path w="60" h="1000" extrusionOk="0">
                    <a:moveTo>
                      <a:pt x="30" y="1"/>
                    </a:moveTo>
                    <a:cubicBezTo>
                      <a:pt x="10" y="1"/>
                      <a:pt x="1" y="21"/>
                      <a:pt x="1" y="40"/>
                    </a:cubicBezTo>
                    <a:lnTo>
                      <a:pt x="1" y="971"/>
                    </a:lnTo>
                    <a:cubicBezTo>
                      <a:pt x="1" y="990"/>
                      <a:pt x="10" y="1000"/>
                      <a:pt x="30" y="1000"/>
                    </a:cubicBezTo>
                    <a:cubicBezTo>
                      <a:pt x="50" y="1000"/>
                      <a:pt x="60" y="990"/>
                      <a:pt x="60" y="971"/>
                    </a:cubicBezTo>
                    <a:lnTo>
                      <a:pt x="60" y="40"/>
                    </a:lnTo>
                    <a:cubicBezTo>
                      <a:pt x="60" y="21"/>
                      <a:pt x="50"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3;p48">
                <a:extLst>
                  <a:ext uri="{FF2B5EF4-FFF2-40B4-BE49-F238E27FC236}">
                    <a16:creationId xmlns:a16="http://schemas.microsoft.com/office/drawing/2014/main" id="{9C1AD2A4-E2CC-20FE-7C08-15F5A3347A14}"/>
                  </a:ext>
                </a:extLst>
              </p:cNvPr>
              <p:cNvSpPr/>
              <p:nvPr/>
            </p:nvSpPr>
            <p:spPr>
              <a:xfrm flipH="1">
                <a:off x="2224787" y="3205722"/>
                <a:ext cx="23810" cy="92839"/>
              </a:xfrm>
              <a:custGeom>
                <a:avLst/>
                <a:gdLst/>
                <a:ahLst/>
                <a:cxnLst/>
                <a:rect l="l" t="t" r="r" b="b"/>
                <a:pathLst>
                  <a:path w="407" h="1587" extrusionOk="0">
                    <a:moveTo>
                      <a:pt x="365" y="0"/>
                    </a:moveTo>
                    <a:cubicBezTo>
                      <a:pt x="350" y="0"/>
                      <a:pt x="337" y="15"/>
                      <a:pt x="337" y="23"/>
                    </a:cubicBezTo>
                    <a:lnTo>
                      <a:pt x="1" y="1547"/>
                    </a:lnTo>
                    <a:cubicBezTo>
                      <a:pt x="1" y="1566"/>
                      <a:pt x="11" y="1586"/>
                      <a:pt x="31" y="1586"/>
                    </a:cubicBezTo>
                    <a:cubicBezTo>
                      <a:pt x="50" y="1586"/>
                      <a:pt x="70" y="1576"/>
                      <a:pt x="70" y="1556"/>
                    </a:cubicBezTo>
                    <a:lnTo>
                      <a:pt x="396" y="43"/>
                    </a:lnTo>
                    <a:cubicBezTo>
                      <a:pt x="407" y="23"/>
                      <a:pt x="387" y="3"/>
                      <a:pt x="377" y="3"/>
                    </a:cubicBezTo>
                    <a:cubicBezTo>
                      <a:pt x="373" y="1"/>
                      <a:pt x="36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74;p48">
                <a:extLst>
                  <a:ext uri="{FF2B5EF4-FFF2-40B4-BE49-F238E27FC236}">
                    <a16:creationId xmlns:a16="http://schemas.microsoft.com/office/drawing/2014/main" id="{428DB524-5E55-BAAB-0EC3-B4EF1A8C6CAC}"/>
                  </a:ext>
                </a:extLst>
              </p:cNvPr>
              <p:cNvSpPr/>
              <p:nvPr/>
            </p:nvSpPr>
            <p:spPr>
              <a:xfrm flipH="1">
                <a:off x="2165175" y="3205722"/>
                <a:ext cx="10472" cy="42413"/>
              </a:xfrm>
              <a:custGeom>
                <a:avLst/>
                <a:gdLst/>
                <a:ahLst/>
                <a:cxnLst/>
                <a:rect l="l" t="t" r="r" b="b"/>
                <a:pathLst>
                  <a:path w="179" h="725" extrusionOk="0">
                    <a:moveTo>
                      <a:pt x="138" y="0"/>
                    </a:moveTo>
                    <a:cubicBezTo>
                      <a:pt x="123" y="0"/>
                      <a:pt x="110" y="16"/>
                      <a:pt x="110" y="32"/>
                    </a:cubicBezTo>
                    <a:lnTo>
                      <a:pt x="11" y="685"/>
                    </a:lnTo>
                    <a:cubicBezTo>
                      <a:pt x="0" y="705"/>
                      <a:pt x="11" y="725"/>
                      <a:pt x="30" y="725"/>
                    </a:cubicBezTo>
                    <a:cubicBezTo>
                      <a:pt x="50" y="725"/>
                      <a:pt x="70" y="715"/>
                      <a:pt x="70" y="696"/>
                    </a:cubicBezTo>
                    <a:lnTo>
                      <a:pt x="169" y="43"/>
                    </a:lnTo>
                    <a:cubicBezTo>
                      <a:pt x="179" y="23"/>
                      <a:pt x="169" y="3"/>
                      <a:pt x="149" y="3"/>
                    </a:cubicBezTo>
                    <a:cubicBezTo>
                      <a:pt x="145" y="1"/>
                      <a:pt x="142"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75;p48">
                <a:extLst>
                  <a:ext uri="{FF2B5EF4-FFF2-40B4-BE49-F238E27FC236}">
                    <a16:creationId xmlns:a16="http://schemas.microsoft.com/office/drawing/2014/main" id="{D6505B47-2FDC-5072-7056-3C3DF91F31C2}"/>
                  </a:ext>
                </a:extLst>
              </p:cNvPr>
              <p:cNvSpPr/>
              <p:nvPr/>
            </p:nvSpPr>
            <p:spPr>
              <a:xfrm flipH="1">
                <a:off x="1770944" y="2941126"/>
                <a:ext cx="81666" cy="13689"/>
              </a:xfrm>
              <a:custGeom>
                <a:avLst/>
                <a:gdLst/>
                <a:ahLst/>
                <a:cxnLst/>
                <a:rect l="l" t="t" r="r" b="b"/>
                <a:pathLst>
                  <a:path w="1396" h="234" extrusionOk="0">
                    <a:moveTo>
                      <a:pt x="1367" y="1"/>
                    </a:moveTo>
                    <a:cubicBezTo>
                      <a:pt x="1363" y="1"/>
                      <a:pt x="1360" y="2"/>
                      <a:pt x="1356" y="3"/>
                    </a:cubicBezTo>
                    <a:lnTo>
                      <a:pt x="30" y="172"/>
                    </a:lnTo>
                    <a:cubicBezTo>
                      <a:pt x="20" y="172"/>
                      <a:pt x="0" y="192"/>
                      <a:pt x="0" y="212"/>
                    </a:cubicBezTo>
                    <a:cubicBezTo>
                      <a:pt x="8" y="219"/>
                      <a:pt x="16" y="234"/>
                      <a:pt x="30" y="234"/>
                    </a:cubicBezTo>
                    <a:cubicBezTo>
                      <a:pt x="33" y="234"/>
                      <a:pt x="36" y="233"/>
                      <a:pt x="40" y="231"/>
                    </a:cubicBezTo>
                    <a:lnTo>
                      <a:pt x="1366" y="63"/>
                    </a:lnTo>
                    <a:cubicBezTo>
                      <a:pt x="1385" y="63"/>
                      <a:pt x="1396" y="43"/>
                      <a:pt x="1396" y="23"/>
                    </a:cubicBezTo>
                    <a:cubicBezTo>
                      <a:pt x="1396" y="15"/>
                      <a:pt x="1383"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6;p48">
                <a:extLst>
                  <a:ext uri="{FF2B5EF4-FFF2-40B4-BE49-F238E27FC236}">
                    <a16:creationId xmlns:a16="http://schemas.microsoft.com/office/drawing/2014/main" id="{4575B854-1FBF-CBFB-386F-1986EA00022F}"/>
                  </a:ext>
                </a:extLst>
              </p:cNvPr>
              <p:cNvSpPr/>
              <p:nvPr/>
            </p:nvSpPr>
            <p:spPr>
              <a:xfrm flipH="1">
                <a:off x="1951124" y="3141606"/>
                <a:ext cx="143501" cy="133322"/>
              </a:xfrm>
              <a:custGeom>
                <a:avLst/>
                <a:gdLst/>
                <a:ahLst/>
                <a:cxnLst/>
                <a:rect l="l" t="t" r="r" b="b"/>
                <a:pathLst>
                  <a:path w="2453" h="2279" extrusionOk="0">
                    <a:moveTo>
                      <a:pt x="1792" y="0"/>
                    </a:moveTo>
                    <a:lnTo>
                      <a:pt x="990" y="752"/>
                    </a:lnTo>
                    <a:cubicBezTo>
                      <a:pt x="990" y="752"/>
                      <a:pt x="1" y="2098"/>
                      <a:pt x="506" y="2256"/>
                    </a:cubicBezTo>
                    <a:cubicBezTo>
                      <a:pt x="548" y="2271"/>
                      <a:pt x="598" y="2278"/>
                      <a:pt x="654" y="2278"/>
                    </a:cubicBezTo>
                    <a:cubicBezTo>
                      <a:pt x="1244" y="2278"/>
                      <a:pt x="2452" y="1466"/>
                      <a:pt x="1792" y="0"/>
                    </a:cubicBezTo>
                    <a:close/>
                  </a:path>
                </a:pathLst>
              </a:custGeom>
              <a:solidFill>
                <a:srgbClr val="7C59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7;p48">
                <a:extLst>
                  <a:ext uri="{FF2B5EF4-FFF2-40B4-BE49-F238E27FC236}">
                    <a16:creationId xmlns:a16="http://schemas.microsoft.com/office/drawing/2014/main" id="{12F04B72-C33C-99BD-4BE1-0A5F3AB13A2C}"/>
                  </a:ext>
                </a:extLst>
              </p:cNvPr>
              <p:cNvSpPr/>
              <p:nvPr/>
            </p:nvSpPr>
            <p:spPr>
              <a:xfrm flipH="1">
                <a:off x="2024483" y="3170739"/>
                <a:ext cx="40014" cy="58149"/>
              </a:xfrm>
              <a:custGeom>
                <a:avLst/>
                <a:gdLst/>
                <a:ahLst/>
                <a:cxnLst/>
                <a:rect l="l" t="t" r="r" b="b"/>
                <a:pathLst>
                  <a:path w="684" h="994" extrusionOk="0">
                    <a:moveTo>
                      <a:pt x="640" y="0"/>
                    </a:moveTo>
                    <a:cubicBezTo>
                      <a:pt x="629" y="0"/>
                      <a:pt x="620" y="5"/>
                      <a:pt x="614" y="17"/>
                    </a:cubicBezTo>
                    <a:lnTo>
                      <a:pt x="11" y="947"/>
                    </a:lnTo>
                    <a:cubicBezTo>
                      <a:pt x="0" y="957"/>
                      <a:pt x="0" y="977"/>
                      <a:pt x="20" y="987"/>
                    </a:cubicBezTo>
                    <a:cubicBezTo>
                      <a:pt x="24" y="991"/>
                      <a:pt x="30" y="993"/>
                      <a:pt x="37" y="993"/>
                    </a:cubicBezTo>
                    <a:cubicBezTo>
                      <a:pt x="45" y="993"/>
                      <a:pt x="54" y="989"/>
                      <a:pt x="60" y="977"/>
                    </a:cubicBezTo>
                    <a:lnTo>
                      <a:pt x="673" y="47"/>
                    </a:lnTo>
                    <a:cubicBezTo>
                      <a:pt x="683" y="37"/>
                      <a:pt x="673" y="17"/>
                      <a:pt x="664" y="7"/>
                    </a:cubicBezTo>
                    <a:cubicBezTo>
                      <a:pt x="655" y="3"/>
                      <a:pt x="647"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78;p48">
                <a:extLst>
                  <a:ext uri="{FF2B5EF4-FFF2-40B4-BE49-F238E27FC236}">
                    <a16:creationId xmlns:a16="http://schemas.microsoft.com/office/drawing/2014/main" id="{3824551A-D49C-2248-FA09-4AE4E80C398B}"/>
                  </a:ext>
                </a:extLst>
              </p:cNvPr>
              <p:cNvSpPr/>
              <p:nvPr/>
            </p:nvSpPr>
            <p:spPr>
              <a:xfrm flipH="1">
                <a:off x="1445625" y="3328572"/>
                <a:ext cx="1281677" cy="983034"/>
              </a:xfrm>
              <a:custGeom>
                <a:avLst/>
                <a:gdLst/>
                <a:ahLst/>
                <a:cxnLst/>
                <a:rect l="l" t="t" r="r" b="b"/>
                <a:pathLst>
                  <a:path w="21909" h="16804" extrusionOk="0">
                    <a:moveTo>
                      <a:pt x="8154" y="1"/>
                    </a:moveTo>
                    <a:cubicBezTo>
                      <a:pt x="6897" y="1"/>
                      <a:pt x="5789" y="812"/>
                      <a:pt x="5393" y="2000"/>
                    </a:cubicBezTo>
                    <a:lnTo>
                      <a:pt x="1" y="14082"/>
                    </a:lnTo>
                    <a:lnTo>
                      <a:pt x="5927" y="16803"/>
                    </a:lnTo>
                    <a:lnTo>
                      <a:pt x="10885" y="4513"/>
                    </a:lnTo>
                    <a:lnTo>
                      <a:pt x="21909" y="4513"/>
                    </a:lnTo>
                    <a:lnTo>
                      <a:pt x="21909" y="1"/>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79;p48">
                <a:extLst>
                  <a:ext uri="{FF2B5EF4-FFF2-40B4-BE49-F238E27FC236}">
                    <a16:creationId xmlns:a16="http://schemas.microsoft.com/office/drawing/2014/main" id="{B413EF24-856A-3120-6D72-223189747AB8}"/>
                  </a:ext>
                </a:extLst>
              </p:cNvPr>
              <p:cNvSpPr/>
              <p:nvPr/>
            </p:nvSpPr>
            <p:spPr>
              <a:xfrm flipH="1">
                <a:off x="1015533" y="3328572"/>
                <a:ext cx="1204105" cy="987071"/>
              </a:xfrm>
              <a:custGeom>
                <a:avLst/>
                <a:gdLst/>
                <a:ahLst/>
                <a:cxnLst/>
                <a:rect l="l" t="t" r="r" b="b"/>
                <a:pathLst>
                  <a:path w="20583" h="16873" extrusionOk="0">
                    <a:moveTo>
                      <a:pt x="6828" y="1"/>
                    </a:moveTo>
                    <a:cubicBezTo>
                      <a:pt x="5572" y="1"/>
                      <a:pt x="4464" y="812"/>
                      <a:pt x="4068" y="2000"/>
                    </a:cubicBezTo>
                    <a:lnTo>
                      <a:pt x="0" y="14042"/>
                    </a:lnTo>
                    <a:lnTo>
                      <a:pt x="5700" y="16872"/>
                    </a:lnTo>
                    <a:lnTo>
                      <a:pt x="9559" y="4513"/>
                    </a:lnTo>
                    <a:lnTo>
                      <a:pt x="17644" y="4513"/>
                    </a:lnTo>
                    <a:cubicBezTo>
                      <a:pt x="19267" y="4513"/>
                      <a:pt x="20583" y="3197"/>
                      <a:pt x="20583" y="1584"/>
                    </a:cubicBezTo>
                    <a:lnTo>
                      <a:pt x="20583" y="1"/>
                    </a:lnTo>
                    <a:close/>
                  </a:path>
                </a:pathLst>
              </a:custGeom>
              <a:solidFill>
                <a:schemeClr val="bg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80;p48">
                <a:extLst>
                  <a:ext uri="{FF2B5EF4-FFF2-40B4-BE49-F238E27FC236}">
                    <a16:creationId xmlns:a16="http://schemas.microsoft.com/office/drawing/2014/main" id="{88ECBEB4-27EA-8448-C806-BD35B42F4C1B}"/>
                  </a:ext>
                </a:extLst>
              </p:cNvPr>
              <p:cNvSpPr/>
              <p:nvPr/>
            </p:nvSpPr>
            <p:spPr>
              <a:xfrm flipH="1">
                <a:off x="1719990" y="3325120"/>
                <a:ext cx="309172" cy="261086"/>
              </a:xfrm>
              <a:custGeom>
                <a:avLst/>
                <a:gdLst/>
                <a:ahLst/>
                <a:cxnLst/>
                <a:rect l="l" t="t" r="r" b="b"/>
                <a:pathLst>
                  <a:path w="5285" h="4463" extrusionOk="0">
                    <a:moveTo>
                      <a:pt x="4483" y="0"/>
                    </a:moveTo>
                    <a:cubicBezTo>
                      <a:pt x="3741" y="0"/>
                      <a:pt x="3137" y="99"/>
                      <a:pt x="2642" y="297"/>
                    </a:cubicBezTo>
                    <a:cubicBezTo>
                      <a:pt x="2266" y="445"/>
                      <a:pt x="1949" y="643"/>
                      <a:pt x="1683" y="891"/>
                    </a:cubicBezTo>
                    <a:cubicBezTo>
                      <a:pt x="1276" y="1267"/>
                      <a:pt x="970" y="1762"/>
                      <a:pt x="713" y="2345"/>
                    </a:cubicBezTo>
                    <a:cubicBezTo>
                      <a:pt x="445" y="2939"/>
                      <a:pt x="228" y="3632"/>
                      <a:pt x="10" y="4423"/>
                    </a:cubicBezTo>
                    <a:cubicBezTo>
                      <a:pt x="0" y="4434"/>
                      <a:pt x="10" y="4453"/>
                      <a:pt x="30" y="4463"/>
                    </a:cubicBezTo>
                    <a:cubicBezTo>
                      <a:pt x="49" y="4463"/>
                      <a:pt x="69" y="4453"/>
                      <a:pt x="69" y="4434"/>
                    </a:cubicBezTo>
                    <a:cubicBezTo>
                      <a:pt x="267" y="3741"/>
                      <a:pt x="465" y="3117"/>
                      <a:pt x="683" y="2573"/>
                    </a:cubicBezTo>
                    <a:cubicBezTo>
                      <a:pt x="851" y="2167"/>
                      <a:pt x="1039" y="1811"/>
                      <a:pt x="1247" y="1494"/>
                    </a:cubicBezTo>
                    <a:cubicBezTo>
                      <a:pt x="1573" y="1030"/>
                      <a:pt x="1969" y="673"/>
                      <a:pt x="2484" y="436"/>
                    </a:cubicBezTo>
                    <a:cubicBezTo>
                      <a:pt x="3009" y="188"/>
                      <a:pt x="3651" y="69"/>
                      <a:pt x="4483" y="69"/>
                    </a:cubicBezTo>
                    <a:cubicBezTo>
                      <a:pt x="4720" y="69"/>
                      <a:pt x="4977" y="80"/>
                      <a:pt x="5245" y="99"/>
                    </a:cubicBezTo>
                    <a:cubicBezTo>
                      <a:pt x="5265" y="99"/>
                      <a:pt x="5274" y="89"/>
                      <a:pt x="5274" y="69"/>
                    </a:cubicBezTo>
                    <a:cubicBezTo>
                      <a:pt x="5284" y="50"/>
                      <a:pt x="5265" y="30"/>
                      <a:pt x="5245" y="30"/>
                    </a:cubicBezTo>
                    <a:cubicBezTo>
                      <a:pt x="4977" y="10"/>
                      <a:pt x="4730" y="0"/>
                      <a:pt x="4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81;p48">
                <a:extLst>
                  <a:ext uri="{FF2B5EF4-FFF2-40B4-BE49-F238E27FC236}">
                    <a16:creationId xmlns:a16="http://schemas.microsoft.com/office/drawing/2014/main" id="{AC38B8D1-CF80-ADD3-8476-1B7BE046A91B}"/>
                  </a:ext>
                </a:extLst>
              </p:cNvPr>
              <p:cNvSpPr/>
              <p:nvPr/>
            </p:nvSpPr>
            <p:spPr>
              <a:xfrm flipH="1">
                <a:off x="990612" y="2317984"/>
                <a:ext cx="936702" cy="1098747"/>
              </a:xfrm>
              <a:custGeom>
                <a:avLst/>
                <a:gdLst/>
                <a:ahLst/>
                <a:cxnLst/>
                <a:rect l="l" t="t" r="r" b="b"/>
                <a:pathLst>
                  <a:path w="16012" h="18782" extrusionOk="0">
                    <a:moveTo>
                      <a:pt x="9062" y="0"/>
                    </a:moveTo>
                    <a:cubicBezTo>
                      <a:pt x="7917" y="0"/>
                      <a:pt x="6664" y="260"/>
                      <a:pt x="5384" y="839"/>
                    </a:cubicBezTo>
                    <a:cubicBezTo>
                      <a:pt x="3959" y="1483"/>
                      <a:pt x="3137" y="2452"/>
                      <a:pt x="2544" y="3858"/>
                    </a:cubicBezTo>
                    <a:cubicBezTo>
                      <a:pt x="1" y="9874"/>
                      <a:pt x="4622" y="7796"/>
                      <a:pt x="2158" y="17246"/>
                    </a:cubicBezTo>
                    <a:cubicBezTo>
                      <a:pt x="2456" y="17216"/>
                      <a:pt x="3266" y="17189"/>
                      <a:pt x="4049" y="17189"/>
                    </a:cubicBezTo>
                    <a:cubicBezTo>
                      <a:pt x="4539" y="17189"/>
                      <a:pt x="5018" y="17199"/>
                      <a:pt x="5354" y="17226"/>
                    </a:cubicBezTo>
                    <a:cubicBezTo>
                      <a:pt x="8065" y="17424"/>
                      <a:pt x="9204" y="18453"/>
                      <a:pt x="11073" y="18721"/>
                    </a:cubicBezTo>
                    <a:cubicBezTo>
                      <a:pt x="11341" y="18758"/>
                      <a:pt x="11637" y="18782"/>
                      <a:pt x="11961" y="18782"/>
                    </a:cubicBezTo>
                    <a:cubicBezTo>
                      <a:pt x="13013" y="18782"/>
                      <a:pt x="14362" y="18527"/>
                      <a:pt x="16012" y="17642"/>
                    </a:cubicBezTo>
                    <a:cubicBezTo>
                      <a:pt x="15309" y="14455"/>
                      <a:pt x="14389" y="13516"/>
                      <a:pt x="14250" y="9676"/>
                    </a:cubicBezTo>
                    <a:cubicBezTo>
                      <a:pt x="14171" y="7321"/>
                      <a:pt x="14092" y="6609"/>
                      <a:pt x="14329" y="5134"/>
                    </a:cubicBezTo>
                    <a:cubicBezTo>
                      <a:pt x="14816" y="2202"/>
                      <a:pt x="12396" y="0"/>
                      <a:pt x="9062" y="0"/>
                    </a:cubicBezTo>
                    <a:close/>
                  </a:path>
                </a:pathLst>
              </a:custGeom>
              <a:solidFill>
                <a:srgbClr val="DD53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82;p48">
                <a:extLst>
                  <a:ext uri="{FF2B5EF4-FFF2-40B4-BE49-F238E27FC236}">
                    <a16:creationId xmlns:a16="http://schemas.microsoft.com/office/drawing/2014/main" id="{4D2E7464-C3D5-4E2C-1BB5-EF5FA87ACC24}"/>
                  </a:ext>
                </a:extLst>
              </p:cNvPr>
              <p:cNvSpPr/>
              <p:nvPr/>
            </p:nvSpPr>
            <p:spPr>
              <a:xfrm flipH="1">
                <a:off x="1339098" y="2313250"/>
                <a:ext cx="300502" cy="261078"/>
              </a:xfrm>
              <a:custGeom>
                <a:avLst/>
                <a:gdLst/>
                <a:ahLst/>
                <a:cxnLst/>
                <a:rect l="l" t="t" r="r" b="b"/>
                <a:pathLst>
                  <a:path w="5137" h="4391" extrusionOk="0">
                    <a:moveTo>
                      <a:pt x="4120" y="1"/>
                    </a:moveTo>
                    <a:cubicBezTo>
                      <a:pt x="3003" y="1"/>
                      <a:pt x="1760" y="261"/>
                      <a:pt x="466" y="848"/>
                    </a:cubicBezTo>
                    <a:cubicBezTo>
                      <a:pt x="297" y="918"/>
                      <a:pt x="139" y="997"/>
                      <a:pt x="1" y="1076"/>
                    </a:cubicBezTo>
                    <a:cubicBezTo>
                      <a:pt x="119" y="1956"/>
                      <a:pt x="446" y="3777"/>
                      <a:pt x="1030" y="4391"/>
                    </a:cubicBezTo>
                    <a:cubicBezTo>
                      <a:pt x="3880" y="2728"/>
                      <a:pt x="4869" y="729"/>
                      <a:pt x="5137" y="76"/>
                    </a:cubicBezTo>
                    <a:cubicBezTo>
                      <a:pt x="4812" y="27"/>
                      <a:pt x="4472" y="1"/>
                      <a:pt x="4120" y="1"/>
                    </a:cubicBezTo>
                    <a:close/>
                  </a:path>
                </a:pathLst>
              </a:custGeom>
              <a:solidFill>
                <a:srgbClr val="B18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83;p48">
                <a:extLst>
                  <a:ext uri="{FF2B5EF4-FFF2-40B4-BE49-F238E27FC236}">
                    <a16:creationId xmlns:a16="http://schemas.microsoft.com/office/drawing/2014/main" id="{03FC4DCA-2AD7-0CC0-AE22-A0D01CBBB12D}"/>
                  </a:ext>
                </a:extLst>
              </p:cNvPr>
              <p:cNvSpPr/>
              <p:nvPr/>
            </p:nvSpPr>
            <p:spPr>
              <a:xfrm flipH="1">
                <a:off x="994707" y="3171675"/>
                <a:ext cx="386743" cy="455072"/>
              </a:xfrm>
              <a:custGeom>
                <a:avLst/>
                <a:gdLst/>
                <a:ahLst/>
                <a:cxnLst/>
                <a:rect l="l" t="t" r="r" b="b"/>
                <a:pathLst>
                  <a:path w="6611" h="7779" extrusionOk="0">
                    <a:moveTo>
                      <a:pt x="4464" y="1"/>
                    </a:moveTo>
                    <a:cubicBezTo>
                      <a:pt x="3989" y="1"/>
                      <a:pt x="3464" y="51"/>
                      <a:pt x="2960" y="199"/>
                    </a:cubicBezTo>
                    <a:cubicBezTo>
                      <a:pt x="2574" y="308"/>
                      <a:pt x="2198" y="476"/>
                      <a:pt x="1852" y="713"/>
                    </a:cubicBezTo>
                    <a:cubicBezTo>
                      <a:pt x="1327" y="1080"/>
                      <a:pt x="862" y="1594"/>
                      <a:pt x="535" y="2346"/>
                    </a:cubicBezTo>
                    <a:cubicBezTo>
                      <a:pt x="199" y="3088"/>
                      <a:pt x="1" y="4048"/>
                      <a:pt x="1" y="5305"/>
                    </a:cubicBezTo>
                    <a:cubicBezTo>
                      <a:pt x="1" y="6017"/>
                      <a:pt x="60" y="6829"/>
                      <a:pt x="209" y="7749"/>
                    </a:cubicBezTo>
                    <a:cubicBezTo>
                      <a:pt x="209" y="7769"/>
                      <a:pt x="229" y="7779"/>
                      <a:pt x="249" y="7779"/>
                    </a:cubicBezTo>
                    <a:cubicBezTo>
                      <a:pt x="268" y="7769"/>
                      <a:pt x="278" y="7759"/>
                      <a:pt x="278" y="7739"/>
                    </a:cubicBezTo>
                    <a:cubicBezTo>
                      <a:pt x="130" y="6829"/>
                      <a:pt x="60" y="6017"/>
                      <a:pt x="60" y="5305"/>
                    </a:cubicBezTo>
                    <a:cubicBezTo>
                      <a:pt x="60" y="4196"/>
                      <a:pt x="219" y="3316"/>
                      <a:pt x="486" y="2623"/>
                    </a:cubicBezTo>
                    <a:cubicBezTo>
                      <a:pt x="684" y="2099"/>
                      <a:pt x="941" y="1673"/>
                      <a:pt x="1248" y="1337"/>
                    </a:cubicBezTo>
                    <a:cubicBezTo>
                      <a:pt x="1693" y="832"/>
                      <a:pt x="2228" y="515"/>
                      <a:pt x="2791" y="328"/>
                    </a:cubicBezTo>
                    <a:cubicBezTo>
                      <a:pt x="3346" y="130"/>
                      <a:pt x="3930" y="60"/>
                      <a:pt x="4464" y="60"/>
                    </a:cubicBezTo>
                    <a:cubicBezTo>
                      <a:pt x="5048" y="60"/>
                      <a:pt x="5572" y="139"/>
                      <a:pt x="5948" y="218"/>
                    </a:cubicBezTo>
                    <a:cubicBezTo>
                      <a:pt x="6146" y="258"/>
                      <a:pt x="6294" y="298"/>
                      <a:pt x="6404" y="328"/>
                    </a:cubicBezTo>
                    <a:cubicBezTo>
                      <a:pt x="6453" y="337"/>
                      <a:pt x="6492" y="357"/>
                      <a:pt x="6522" y="367"/>
                    </a:cubicBezTo>
                    <a:cubicBezTo>
                      <a:pt x="6532" y="367"/>
                      <a:pt x="6542" y="367"/>
                      <a:pt x="6552" y="377"/>
                    </a:cubicBezTo>
                    <a:lnTo>
                      <a:pt x="6562" y="377"/>
                    </a:lnTo>
                    <a:cubicBezTo>
                      <a:pt x="6582" y="377"/>
                      <a:pt x="6601" y="377"/>
                      <a:pt x="6601" y="357"/>
                    </a:cubicBezTo>
                    <a:cubicBezTo>
                      <a:pt x="6611" y="337"/>
                      <a:pt x="6601" y="317"/>
                      <a:pt x="6582" y="317"/>
                    </a:cubicBezTo>
                    <a:cubicBezTo>
                      <a:pt x="6582" y="308"/>
                      <a:pt x="5641" y="1"/>
                      <a:pt x="4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84;p48">
                <a:extLst>
                  <a:ext uri="{FF2B5EF4-FFF2-40B4-BE49-F238E27FC236}">
                    <a16:creationId xmlns:a16="http://schemas.microsoft.com/office/drawing/2014/main" id="{5E02C39A-DC89-922E-33F9-10D3B1A2A6C9}"/>
                  </a:ext>
                </a:extLst>
              </p:cNvPr>
              <p:cNvSpPr/>
              <p:nvPr/>
            </p:nvSpPr>
            <p:spPr>
              <a:xfrm flipH="1">
                <a:off x="690215" y="3148509"/>
                <a:ext cx="548788" cy="66690"/>
              </a:xfrm>
              <a:custGeom>
                <a:avLst/>
                <a:gdLst/>
                <a:ahLst/>
                <a:cxnLst/>
                <a:rect l="l" t="t" r="r" b="b"/>
                <a:pathLst>
                  <a:path w="9381" h="1140" extrusionOk="0">
                    <a:moveTo>
                      <a:pt x="574" y="1"/>
                    </a:moveTo>
                    <a:cubicBezTo>
                      <a:pt x="257" y="1"/>
                      <a:pt x="0" y="258"/>
                      <a:pt x="0" y="575"/>
                    </a:cubicBezTo>
                    <a:cubicBezTo>
                      <a:pt x="0" y="882"/>
                      <a:pt x="257" y="1139"/>
                      <a:pt x="574" y="1139"/>
                    </a:cubicBezTo>
                    <a:lnTo>
                      <a:pt x="8807" y="1139"/>
                    </a:lnTo>
                    <a:cubicBezTo>
                      <a:pt x="9124" y="1139"/>
                      <a:pt x="9381" y="882"/>
                      <a:pt x="9381" y="575"/>
                    </a:cubicBezTo>
                    <a:cubicBezTo>
                      <a:pt x="9381" y="258"/>
                      <a:pt x="9124"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85;p48">
                <a:extLst>
                  <a:ext uri="{FF2B5EF4-FFF2-40B4-BE49-F238E27FC236}">
                    <a16:creationId xmlns:a16="http://schemas.microsoft.com/office/drawing/2014/main" id="{12EF32BD-C532-1FE8-12DF-BA9799C3EA27}"/>
                  </a:ext>
                </a:extLst>
              </p:cNvPr>
              <p:cNvSpPr/>
              <p:nvPr/>
            </p:nvSpPr>
            <p:spPr>
              <a:xfrm flipH="1">
                <a:off x="746316" y="2657635"/>
                <a:ext cx="675032" cy="518193"/>
              </a:xfrm>
              <a:custGeom>
                <a:avLst/>
                <a:gdLst/>
                <a:ahLst/>
                <a:cxnLst/>
                <a:rect l="l" t="t" r="r" b="b"/>
                <a:pathLst>
                  <a:path w="11539" h="8858" extrusionOk="0">
                    <a:moveTo>
                      <a:pt x="7709" y="1"/>
                    </a:moveTo>
                    <a:lnTo>
                      <a:pt x="3394" y="1258"/>
                    </a:lnTo>
                    <a:lnTo>
                      <a:pt x="5314" y="4968"/>
                    </a:lnTo>
                    <a:lnTo>
                      <a:pt x="0" y="6096"/>
                    </a:lnTo>
                    <a:lnTo>
                      <a:pt x="782" y="8857"/>
                    </a:lnTo>
                    <a:cubicBezTo>
                      <a:pt x="782" y="8857"/>
                      <a:pt x="3879" y="8699"/>
                      <a:pt x="7709" y="8649"/>
                    </a:cubicBezTo>
                    <a:cubicBezTo>
                      <a:pt x="11538" y="8610"/>
                      <a:pt x="10479" y="4028"/>
                      <a:pt x="7709" y="1"/>
                    </a:cubicBezTo>
                    <a:close/>
                  </a:path>
                </a:pathLst>
              </a:custGeom>
              <a:solidFill>
                <a:srgbClr val="B18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86;p48">
                <a:extLst>
                  <a:ext uri="{FF2B5EF4-FFF2-40B4-BE49-F238E27FC236}">
                    <a16:creationId xmlns:a16="http://schemas.microsoft.com/office/drawing/2014/main" id="{F51A8B5E-9E4A-0F0C-B39C-A71A4911125F}"/>
                  </a:ext>
                </a:extLst>
              </p:cNvPr>
              <p:cNvSpPr/>
              <p:nvPr/>
            </p:nvSpPr>
            <p:spPr>
              <a:xfrm flipH="1">
                <a:off x="970371" y="2389353"/>
                <a:ext cx="417749" cy="443781"/>
              </a:xfrm>
              <a:custGeom>
                <a:avLst/>
                <a:gdLst/>
                <a:ahLst/>
                <a:cxnLst/>
                <a:rect l="l" t="t" r="r" b="b"/>
                <a:pathLst>
                  <a:path w="7141" h="7586" extrusionOk="0">
                    <a:moveTo>
                      <a:pt x="3255" y="0"/>
                    </a:moveTo>
                    <a:cubicBezTo>
                      <a:pt x="1770" y="0"/>
                      <a:pt x="1" y="3137"/>
                      <a:pt x="669" y="4359"/>
                    </a:cubicBezTo>
                    <a:cubicBezTo>
                      <a:pt x="669" y="4359"/>
                      <a:pt x="1609" y="5734"/>
                      <a:pt x="2628" y="7585"/>
                    </a:cubicBezTo>
                    <a:cubicBezTo>
                      <a:pt x="3846" y="6576"/>
                      <a:pt x="5746" y="5448"/>
                      <a:pt x="7141" y="4587"/>
                    </a:cubicBezTo>
                    <a:cubicBezTo>
                      <a:pt x="6142" y="2707"/>
                      <a:pt x="4994" y="1569"/>
                      <a:pt x="4143" y="480"/>
                    </a:cubicBezTo>
                    <a:cubicBezTo>
                      <a:pt x="3878" y="144"/>
                      <a:pt x="3573" y="0"/>
                      <a:pt x="3255" y="0"/>
                    </a:cubicBezTo>
                    <a:close/>
                  </a:path>
                </a:pathLst>
              </a:custGeom>
              <a:solidFill>
                <a:srgbClr val="DD53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87;p48">
                <a:extLst>
                  <a:ext uri="{FF2B5EF4-FFF2-40B4-BE49-F238E27FC236}">
                    <a16:creationId xmlns:a16="http://schemas.microsoft.com/office/drawing/2014/main" id="{0C45E6A7-E2DB-3899-17F5-229EFCDB69C3}"/>
                  </a:ext>
                </a:extLst>
              </p:cNvPr>
              <p:cNvSpPr/>
              <p:nvPr/>
            </p:nvSpPr>
            <p:spPr>
              <a:xfrm flipH="1">
                <a:off x="1178163" y="2642367"/>
                <a:ext cx="173160" cy="193050"/>
              </a:xfrm>
              <a:custGeom>
                <a:avLst/>
                <a:gdLst/>
                <a:ahLst/>
                <a:cxnLst/>
                <a:rect l="l" t="t" r="r" b="b"/>
                <a:pathLst>
                  <a:path w="2960" h="3300" extrusionOk="0">
                    <a:moveTo>
                      <a:pt x="37" y="0"/>
                    </a:moveTo>
                    <a:cubicBezTo>
                      <a:pt x="32" y="0"/>
                      <a:pt x="26" y="2"/>
                      <a:pt x="20" y="4"/>
                    </a:cubicBezTo>
                    <a:cubicBezTo>
                      <a:pt x="11" y="15"/>
                      <a:pt x="0" y="34"/>
                      <a:pt x="11" y="54"/>
                    </a:cubicBezTo>
                    <a:lnTo>
                      <a:pt x="1821" y="3280"/>
                    </a:lnTo>
                    <a:cubicBezTo>
                      <a:pt x="1821" y="3290"/>
                      <a:pt x="1831" y="3290"/>
                      <a:pt x="1841" y="3300"/>
                    </a:cubicBezTo>
                    <a:cubicBezTo>
                      <a:pt x="1851" y="3300"/>
                      <a:pt x="1861" y="3300"/>
                      <a:pt x="1861" y="3290"/>
                    </a:cubicBezTo>
                    <a:lnTo>
                      <a:pt x="2940" y="2607"/>
                    </a:lnTo>
                    <a:cubicBezTo>
                      <a:pt x="2960" y="2597"/>
                      <a:pt x="2960" y="2577"/>
                      <a:pt x="2949" y="2557"/>
                    </a:cubicBezTo>
                    <a:cubicBezTo>
                      <a:pt x="2944" y="2546"/>
                      <a:pt x="2935" y="2541"/>
                      <a:pt x="2926" y="2541"/>
                    </a:cubicBezTo>
                    <a:cubicBezTo>
                      <a:pt x="2920" y="2541"/>
                      <a:pt x="2914" y="2544"/>
                      <a:pt x="2910" y="2548"/>
                    </a:cubicBezTo>
                    <a:lnTo>
                      <a:pt x="1861" y="3221"/>
                    </a:lnTo>
                    <a:lnTo>
                      <a:pt x="70" y="15"/>
                    </a:lnTo>
                    <a:cubicBezTo>
                      <a:pt x="63" y="7"/>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88;p48">
                <a:extLst>
                  <a:ext uri="{FF2B5EF4-FFF2-40B4-BE49-F238E27FC236}">
                    <a16:creationId xmlns:a16="http://schemas.microsoft.com/office/drawing/2014/main" id="{259CEF3F-9BDA-2EE8-F5C4-335AD50480BD}"/>
                  </a:ext>
                </a:extLst>
              </p:cNvPr>
              <p:cNvSpPr/>
              <p:nvPr/>
            </p:nvSpPr>
            <p:spPr>
              <a:xfrm flipH="1">
                <a:off x="994707" y="2609373"/>
                <a:ext cx="272084" cy="180004"/>
              </a:xfrm>
              <a:custGeom>
                <a:avLst/>
                <a:gdLst/>
                <a:ahLst/>
                <a:cxnLst/>
                <a:rect l="l" t="t" r="r" b="b"/>
                <a:pathLst>
                  <a:path w="4651" h="3077" extrusionOk="0">
                    <a:moveTo>
                      <a:pt x="4611" y="1"/>
                    </a:moveTo>
                    <a:cubicBezTo>
                      <a:pt x="4608" y="1"/>
                      <a:pt x="4604" y="2"/>
                      <a:pt x="4602" y="5"/>
                    </a:cubicBezTo>
                    <a:cubicBezTo>
                      <a:pt x="4602" y="5"/>
                      <a:pt x="3790" y="401"/>
                      <a:pt x="2810" y="974"/>
                    </a:cubicBezTo>
                    <a:cubicBezTo>
                      <a:pt x="2326" y="1261"/>
                      <a:pt x="1792" y="1588"/>
                      <a:pt x="1297" y="1944"/>
                    </a:cubicBezTo>
                    <a:cubicBezTo>
                      <a:pt x="812" y="2290"/>
                      <a:pt x="356" y="2657"/>
                      <a:pt x="10" y="3022"/>
                    </a:cubicBezTo>
                    <a:cubicBezTo>
                      <a:pt x="0" y="3033"/>
                      <a:pt x="0" y="3052"/>
                      <a:pt x="20" y="3062"/>
                    </a:cubicBezTo>
                    <a:cubicBezTo>
                      <a:pt x="25" y="3072"/>
                      <a:pt x="33" y="3077"/>
                      <a:pt x="40" y="3077"/>
                    </a:cubicBezTo>
                    <a:cubicBezTo>
                      <a:pt x="47" y="3077"/>
                      <a:pt x="55" y="3072"/>
                      <a:pt x="60" y="3062"/>
                    </a:cubicBezTo>
                    <a:cubicBezTo>
                      <a:pt x="396" y="2706"/>
                      <a:pt x="851" y="2340"/>
                      <a:pt x="1336" y="1993"/>
                    </a:cubicBezTo>
                    <a:cubicBezTo>
                      <a:pt x="2078" y="1469"/>
                      <a:pt x="2900" y="984"/>
                      <a:pt x="3533" y="638"/>
                    </a:cubicBezTo>
                    <a:cubicBezTo>
                      <a:pt x="3859" y="460"/>
                      <a:pt x="4127" y="321"/>
                      <a:pt x="4325" y="222"/>
                    </a:cubicBezTo>
                    <a:cubicBezTo>
                      <a:pt x="4413" y="173"/>
                      <a:pt x="4493" y="133"/>
                      <a:pt x="4552" y="104"/>
                    </a:cubicBezTo>
                    <a:lnTo>
                      <a:pt x="4611" y="74"/>
                    </a:lnTo>
                    <a:cubicBezTo>
                      <a:pt x="4622" y="64"/>
                      <a:pt x="4631" y="64"/>
                      <a:pt x="4631" y="64"/>
                    </a:cubicBezTo>
                    <a:cubicBezTo>
                      <a:pt x="4641" y="54"/>
                      <a:pt x="4651" y="34"/>
                      <a:pt x="4641" y="24"/>
                    </a:cubicBezTo>
                    <a:cubicBezTo>
                      <a:pt x="4634" y="10"/>
                      <a:pt x="4621" y="1"/>
                      <a:pt x="4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89;p48">
                <a:extLst>
                  <a:ext uri="{FF2B5EF4-FFF2-40B4-BE49-F238E27FC236}">
                    <a16:creationId xmlns:a16="http://schemas.microsoft.com/office/drawing/2014/main" id="{083CE020-9C57-444E-883E-6930F2C4865A}"/>
                  </a:ext>
                </a:extLst>
              </p:cNvPr>
              <p:cNvSpPr/>
              <p:nvPr/>
            </p:nvSpPr>
            <p:spPr>
              <a:xfrm flipH="1">
                <a:off x="1325174" y="3013666"/>
                <a:ext cx="406458" cy="320112"/>
              </a:xfrm>
              <a:custGeom>
                <a:avLst/>
                <a:gdLst/>
                <a:ahLst/>
                <a:cxnLst/>
                <a:rect l="l" t="t" r="r" b="b"/>
                <a:pathLst>
                  <a:path w="6948" h="5472" extrusionOk="0">
                    <a:moveTo>
                      <a:pt x="5611" y="1"/>
                    </a:moveTo>
                    <a:cubicBezTo>
                      <a:pt x="2554" y="188"/>
                      <a:pt x="1" y="2919"/>
                      <a:pt x="485" y="3612"/>
                    </a:cubicBezTo>
                    <a:cubicBezTo>
                      <a:pt x="563" y="3722"/>
                      <a:pt x="656" y="3767"/>
                      <a:pt x="758" y="3767"/>
                    </a:cubicBezTo>
                    <a:cubicBezTo>
                      <a:pt x="1253" y="3767"/>
                      <a:pt x="1952" y="2676"/>
                      <a:pt x="2048" y="2522"/>
                    </a:cubicBezTo>
                    <a:lnTo>
                      <a:pt x="2048" y="2522"/>
                    </a:lnTo>
                    <a:cubicBezTo>
                      <a:pt x="1937" y="2702"/>
                      <a:pt x="1049" y="4180"/>
                      <a:pt x="1346" y="4691"/>
                    </a:cubicBezTo>
                    <a:cubicBezTo>
                      <a:pt x="1386" y="4758"/>
                      <a:pt x="1441" y="4787"/>
                      <a:pt x="1506" y="4787"/>
                    </a:cubicBezTo>
                    <a:cubicBezTo>
                      <a:pt x="1967" y="4787"/>
                      <a:pt x="2959" y="3355"/>
                      <a:pt x="2959" y="3355"/>
                    </a:cubicBezTo>
                    <a:lnTo>
                      <a:pt x="2959" y="3355"/>
                    </a:lnTo>
                    <a:cubicBezTo>
                      <a:pt x="2959" y="3355"/>
                      <a:pt x="2178" y="5305"/>
                      <a:pt x="2791" y="5463"/>
                    </a:cubicBezTo>
                    <a:cubicBezTo>
                      <a:pt x="2815" y="5469"/>
                      <a:pt x="2839" y="5471"/>
                      <a:pt x="2862" y="5471"/>
                    </a:cubicBezTo>
                    <a:cubicBezTo>
                      <a:pt x="3440" y="5471"/>
                      <a:pt x="3869" y="3781"/>
                      <a:pt x="3869" y="3781"/>
                    </a:cubicBezTo>
                    <a:lnTo>
                      <a:pt x="3869" y="3781"/>
                    </a:lnTo>
                    <a:cubicBezTo>
                      <a:pt x="3869" y="3781"/>
                      <a:pt x="3851" y="5421"/>
                      <a:pt x="4308" y="5421"/>
                    </a:cubicBezTo>
                    <a:cubicBezTo>
                      <a:pt x="4326" y="5421"/>
                      <a:pt x="4345" y="5418"/>
                      <a:pt x="4364" y="5413"/>
                    </a:cubicBezTo>
                    <a:cubicBezTo>
                      <a:pt x="4879" y="5275"/>
                      <a:pt x="4928" y="3652"/>
                      <a:pt x="4928" y="3652"/>
                    </a:cubicBezTo>
                    <a:cubicBezTo>
                      <a:pt x="4928" y="3652"/>
                      <a:pt x="6116" y="3573"/>
                      <a:pt x="6947" y="2732"/>
                    </a:cubicBezTo>
                    <a:lnTo>
                      <a:pt x="5611" y="1"/>
                    </a:lnTo>
                    <a:close/>
                  </a:path>
                </a:pathLst>
              </a:custGeom>
              <a:solidFill>
                <a:srgbClr val="B18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90;p48">
                <a:extLst>
                  <a:ext uri="{FF2B5EF4-FFF2-40B4-BE49-F238E27FC236}">
                    <a16:creationId xmlns:a16="http://schemas.microsoft.com/office/drawing/2014/main" id="{05E57ED8-6D85-07ED-FA55-515BD7ED7031}"/>
                  </a:ext>
                </a:extLst>
              </p:cNvPr>
              <p:cNvSpPr/>
              <p:nvPr/>
            </p:nvSpPr>
            <p:spPr>
              <a:xfrm flipH="1">
                <a:off x="1593221" y="3135463"/>
                <a:ext cx="37148" cy="42471"/>
              </a:xfrm>
              <a:custGeom>
                <a:avLst/>
                <a:gdLst/>
                <a:ahLst/>
                <a:cxnLst/>
                <a:rect l="l" t="t" r="r" b="b"/>
                <a:pathLst>
                  <a:path w="635" h="726" extrusionOk="0">
                    <a:moveTo>
                      <a:pt x="595" y="0"/>
                    </a:moveTo>
                    <a:cubicBezTo>
                      <a:pt x="584" y="0"/>
                      <a:pt x="571" y="5"/>
                      <a:pt x="565" y="17"/>
                    </a:cubicBezTo>
                    <a:lnTo>
                      <a:pt x="11" y="670"/>
                    </a:lnTo>
                    <a:cubicBezTo>
                      <a:pt x="1" y="689"/>
                      <a:pt x="1" y="709"/>
                      <a:pt x="21" y="719"/>
                    </a:cubicBezTo>
                    <a:cubicBezTo>
                      <a:pt x="25" y="723"/>
                      <a:pt x="31" y="726"/>
                      <a:pt x="38" y="726"/>
                    </a:cubicBezTo>
                    <a:cubicBezTo>
                      <a:pt x="48" y="726"/>
                      <a:pt x="59" y="721"/>
                      <a:pt x="71" y="709"/>
                    </a:cubicBezTo>
                    <a:lnTo>
                      <a:pt x="614" y="56"/>
                    </a:lnTo>
                    <a:cubicBezTo>
                      <a:pt x="634" y="36"/>
                      <a:pt x="625" y="17"/>
                      <a:pt x="614" y="6"/>
                    </a:cubicBezTo>
                    <a:cubicBezTo>
                      <a:pt x="610" y="2"/>
                      <a:pt x="603"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91;p48">
                <a:extLst>
                  <a:ext uri="{FF2B5EF4-FFF2-40B4-BE49-F238E27FC236}">
                    <a16:creationId xmlns:a16="http://schemas.microsoft.com/office/drawing/2014/main" id="{531A6B91-9481-FC8F-D566-A42530418D72}"/>
                  </a:ext>
                </a:extLst>
              </p:cNvPr>
              <p:cNvSpPr/>
              <p:nvPr/>
            </p:nvSpPr>
            <p:spPr>
              <a:xfrm flipH="1">
                <a:off x="1547474" y="3183843"/>
                <a:ext cx="20884" cy="50076"/>
              </a:xfrm>
              <a:custGeom>
                <a:avLst/>
                <a:gdLst/>
                <a:ahLst/>
                <a:cxnLst/>
                <a:rect l="l" t="t" r="r" b="b"/>
                <a:pathLst>
                  <a:path w="357" h="856" extrusionOk="0">
                    <a:moveTo>
                      <a:pt x="326" y="1"/>
                    </a:moveTo>
                    <a:cubicBezTo>
                      <a:pt x="306" y="1"/>
                      <a:pt x="297" y="1"/>
                      <a:pt x="287" y="21"/>
                    </a:cubicBezTo>
                    <a:lnTo>
                      <a:pt x="10" y="812"/>
                    </a:lnTo>
                    <a:cubicBezTo>
                      <a:pt x="0" y="832"/>
                      <a:pt x="10" y="852"/>
                      <a:pt x="29" y="852"/>
                    </a:cubicBezTo>
                    <a:cubicBezTo>
                      <a:pt x="32" y="854"/>
                      <a:pt x="36" y="856"/>
                      <a:pt x="39" y="856"/>
                    </a:cubicBezTo>
                    <a:cubicBezTo>
                      <a:pt x="49" y="856"/>
                      <a:pt x="62" y="847"/>
                      <a:pt x="69" y="832"/>
                    </a:cubicBezTo>
                    <a:lnTo>
                      <a:pt x="346" y="41"/>
                    </a:lnTo>
                    <a:cubicBezTo>
                      <a:pt x="356" y="30"/>
                      <a:pt x="346" y="10"/>
                      <a:pt x="326" y="1"/>
                    </a:cubicBezTo>
                    <a:close/>
                  </a:path>
                </a:pathLst>
              </a:custGeom>
              <a:solidFill>
                <a:srgbClr val="B18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92;p48">
                <a:extLst>
                  <a:ext uri="{FF2B5EF4-FFF2-40B4-BE49-F238E27FC236}">
                    <a16:creationId xmlns:a16="http://schemas.microsoft.com/office/drawing/2014/main" id="{9DA371B8-F6FC-495E-FC2A-C11319A6D36F}"/>
                  </a:ext>
                </a:extLst>
              </p:cNvPr>
              <p:cNvSpPr/>
              <p:nvPr/>
            </p:nvSpPr>
            <p:spPr>
              <a:xfrm flipH="1">
                <a:off x="1500615" y="3205722"/>
                <a:ext cx="9886" cy="42413"/>
              </a:xfrm>
              <a:custGeom>
                <a:avLst/>
                <a:gdLst/>
                <a:ahLst/>
                <a:cxnLst/>
                <a:rect l="l" t="t" r="r" b="b"/>
                <a:pathLst>
                  <a:path w="169" h="725" extrusionOk="0">
                    <a:moveTo>
                      <a:pt x="132" y="0"/>
                    </a:moveTo>
                    <a:cubicBezTo>
                      <a:pt x="122" y="0"/>
                      <a:pt x="109" y="16"/>
                      <a:pt x="109" y="32"/>
                    </a:cubicBezTo>
                    <a:lnTo>
                      <a:pt x="1" y="685"/>
                    </a:lnTo>
                    <a:cubicBezTo>
                      <a:pt x="1" y="705"/>
                      <a:pt x="10" y="725"/>
                      <a:pt x="30" y="725"/>
                    </a:cubicBezTo>
                    <a:cubicBezTo>
                      <a:pt x="50" y="725"/>
                      <a:pt x="60" y="715"/>
                      <a:pt x="69" y="696"/>
                    </a:cubicBezTo>
                    <a:lnTo>
                      <a:pt x="168" y="43"/>
                    </a:lnTo>
                    <a:cubicBezTo>
                      <a:pt x="168" y="23"/>
                      <a:pt x="159" y="3"/>
                      <a:pt x="139" y="3"/>
                    </a:cubicBezTo>
                    <a:cubicBezTo>
                      <a:pt x="137" y="1"/>
                      <a:pt x="135"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93;p48">
                <a:extLst>
                  <a:ext uri="{FF2B5EF4-FFF2-40B4-BE49-F238E27FC236}">
                    <a16:creationId xmlns:a16="http://schemas.microsoft.com/office/drawing/2014/main" id="{881BD479-AC1B-DEFE-70A3-2A061DDEB93B}"/>
                  </a:ext>
                </a:extLst>
              </p:cNvPr>
              <p:cNvSpPr/>
              <p:nvPr/>
            </p:nvSpPr>
            <p:spPr>
              <a:xfrm flipH="1">
                <a:off x="1047942" y="2930889"/>
                <a:ext cx="88042" cy="24044"/>
              </a:xfrm>
              <a:custGeom>
                <a:avLst/>
                <a:gdLst/>
                <a:ahLst/>
                <a:cxnLst/>
                <a:rect l="l" t="t" r="r" b="b"/>
                <a:pathLst>
                  <a:path w="1505" h="411" extrusionOk="0">
                    <a:moveTo>
                      <a:pt x="1465" y="0"/>
                    </a:moveTo>
                    <a:lnTo>
                      <a:pt x="31" y="347"/>
                    </a:lnTo>
                    <a:cubicBezTo>
                      <a:pt x="20" y="347"/>
                      <a:pt x="1" y="367"/>
                      <a:pt x="11" y="387"/>
                    </a:cubicBezTo>
                    <a:cubicBezTo>
                      <a:pt x="11" y="401"/>
                      <a:pt x="21" y="410"/>
                      <a:pt x="35" y="410"/>
                    </a:cubicBezTo>
                    <a:cubicBezTo>
                      <a:pt x="40" y="410"/>
                      <a:pt x="45" y="409"/>
                      <a:pt x="50" y="406"/>
                    </a:cubicBezTo>
                    <a:lnTo>
                      <a:pt x="1475" y="70"/>
                    </a:lnTo>
                    <a:cubicBezTo>
                      <a:pt x="1495" y="60"/>
                      <a:pt x="1505" y="50"/>
                      <a:pt x="1505" y="30"/>
                    </a:cubicBezTo>
                    <a:cubicBezTo>
                      <a:pt x="1495" y="11"/>
                      <a:pt x="1475"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94;p48">
                <a:extLst>
                  <a:ext uri="{FF2B5EF4-FFF2-40B4-BE49-F238E27FC236}">
                    <a16:creationId xmlns:a16="http://schemas.microsoft.com/office/drawing/2014/main" id="{F85AC641-F1BC-46F6-C8DB-2811D395BF74}"/>
                  </a:ext>
                </a:extLst>
              </p:cNvPr>
              <p:cNvSpPr/>
              <p:nvPr/>
            </p:nvSpPr>
            <p:spPr>
              <a:xfrm flipH="1">
                <a:off x="1843308" y="4024956"/>
                <a:ext cx="336960" cy="163098"/>
              </a:xfrm>
              <a:custGeom>
                <a:avLst/>
                <a:gdLst/>
                <a:ahLst/>
                <a:cxnLst/>
                <a:rect l="l" t="t" r="r" b="b"/>
                <a:pathLst>
                  <a:path w="5760" h="2788" extrusionOk="0">
                    <a:moveTo>
                      <a:pt x="50" y="1"/>
                    </a:moveTo>
                    <a:cubicBezTo>
                      <a:pt x="30" y="1"/>
                      <a:pt x="11" y="11"/>
                      <a:pt x="0" y="20"/>
                    </a:cubicBezTo>
                    <a:cubicBezTo>
                      <a:pt x="0" y="40"/>
                      <a:pt x="0" y="60"/>
                      <a:pt x="20" y="70"/>
                    </a:cubicBezTo>
                    <a:cubicBezTo>
                      <a:pt x="20" y="70"/>
                      <a:pt x="40" y="70"/>
                      <a:pt x="70" y="80"/>
                    </a:cubicBezTo>
                    <a:cubicBezTo>
                      <a:pt x="288" y="169"/>
                      <a:pt x="1297" y="575"/>
                      <a:pt x="2445" y="1099"/>
                    </a:cubicBezTo>
                    <a:cubicBezTo>
                      <a:pt x="3019" y="1357"/>
                      <a:pt x="3632" y="1643"/>
                      <a:pt x="4206" y="1931"/>
                    </a:cubicBezTo>
                    <a:cubicBezTo>
                      <a:pt x="4770" y="2217"/>
                      <a:pt x="5295" y="2514"/>
                      <a:pt x="5700" y="2782"/>
                    </a:cubicBezTo>
                    <a:cubicBezTo>
                      <a:pt x="5708" y="2785"/>
                      <a:pt x="5716" y="2788"/>
                      <a:pt x="5724" y="2788"/>
                    </a:cubicBezTo>
                    <a:cubicBezTo>
                      <a:pt x="5734" y="2788"/>
                      <a:pt x="5744" y="2783"/>
                      <a:pt x="5750" y="2771"/>
                    </a:cubicBezTo>
                    <a:cubicBezTo>
                      <a:pt x="5759" y="2762"/>
                      <a:pt x="5750" y="2742"/>
                      <a:pt x="5740" y="2732"/>
                    </a:cubicBezTo>
                    <a:cubicBezTo>
                      <a:pt x="5304" y="2435"/>
                      <a:pt x="4730" y="2118"/>
                      <a:pt x="4117" y="1812"/>
                    </a:cubicBezTo>
                    <a:cubicBezTo>
                      <a:pt x="2276" y="882"/>
                      <a:pt x="50" y="1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95;p48">
                <a:extLst>
                  <a:ext uri="{FF2B5EF4-FFF2-40B4-BE49-F238E27FC236}">
                    <a16:creationId xmlns:a16="http://schemas.microsoft.com/office/drawing/2014/main" id="{418E7C22-A48D-42B2-9BDB-5022CB64AB6E}"/>
                  </a:ext>
                </a:extLst>
              </p:cNvPr>
              <p:cNvSpPr/>
              <p:nvPr/>
            </p:nvSpPr>
            <p:spPr>
              <a:xfrm flipH="1">
                <a:off x="504360" y="2626981"/>
                <a:ext cx="1415407" cy="1811570"/>
              </a:xfrm>
              <a:custGeom>
                <a:avLst/>
                <a:gdLst/>
                <a:ahLst/>
                <a:cxnLst/>
                <a:rect l="l" t="t" r="r" b="b"/>
                <a:pathLst>
                  <a:path w="24195" h="30967" extrusionOk="0">
                    <a:moveTo>
                      <a:pt x="22829" y="1"/>
                    </a:moveTo>
                    <a:cubicBezTo>
                      <a:pt x="22344" y="1"/>
                      <a:pt x="21978" y="129"/>
                      <a:pt x="21691" y="337"/>
                    </a:cubicBezTo>
                    <a:cubicBezTo>
                      <a:pt x="21483" y="495"/>
                      <a:pt x="21325" y="683"/>
                      <a:pt x="21206" y="891"/>
                    </a:cubicBezTo>
                    <a:cubicBezTo>
                      <a:pt x="21028" y="1198"/>
                      <a:pt x="20939" y="1534"/>
                      <a:pt x="20890" y="1802"/>
                    </a:cubicBezTo>
                    <a:cubicBezTo>
                      <a:pt x="20840" y="2079"/>
                      <a:pt x="20830" y="2286"/>
                      <a:pt x="20830" y="2356"/>
                    </a:cubicBezTo>
                    <a:lnTo>
                      <a:pt x="20830" y="2375"/>
                    </a:lnTo>
                    <a:lnTo>
                      <a:pt x="20830" y="18584"/>
                    </a:lnTo>
                    <a:lnTo>
                      <a:pt x="4651" y="19316"/>
                    </a:lnTo>
                    <a:lnTo>
                      <a:pt x="4651" y="19317"/>
                    </a:lnTo>
                    <a:lnTo>
                      <a:pt x="4651" y="19317"/>
                    </a:lnTo>
                    <a:cubicBezTo>
                      <a:pt x="3805" y="19341"/>
                      <a:pt x="3107" y="19993"/>
                      <a:pt x="3038" y="20840"/>
                    </a:cubicBezTo>
                    <a:lnTo>
                      <a:pt x="2247" y="30142"/>
                    </a:lnTo>
                    <a:lnTo>
                      <a:pt x="30" y="30904"/>
                    </a:lnTo>
                    <a:cubicBezTo>
                      <a:pt x="10" y="30904"/>
                      <a:pt x="0" y="30923"/>
                      <a:pt x="10" y="30943"/>
                    </a:cubicBezTo>
                    <a:cubicBezTo>
                      <a:pt x="17" y="30958"/>
                      <a:pt x="30" y="30967"/>
                      <a:pt x="40" y="30967"/>
                    </a:cubicBezTo>
                    <a:cubicBezTo>
                      <a:pt x="44" y="30967"/>
                      <a:pt x="47" y="30966"/>
                      <a:pt x="50" y="30963"/>
                    </a:cubicBezTo>
                    <a:lnTo>
                      <a:pt x="2286" y="30191"/>
                    </a:lnTo>
                    <a:cubicBezTo>
                      <a:pt x="2306" y="30191"/>
                      <a:pt x="2316" y="30182"/>
                      <a:pt x="2316" y="30162"/>
                    </a:cubicBezTo>
                    <a:lnTo>
                      <a:pt x="3107" y="20840"/>
                    </a:lnTo>
                    <a:cubicBezTo>
                      <a:pt x="3167" y="20029"/>
                      <a:pt x="3840" y="19396"/>
                      <a:pt x="4661" y="19385"/>
                    </a:cubicBezTo>
                    <a:lnTo>
                      <a:pt x="20870" y="18644"/>
                    </a:lnTo>
                    <a:cubicBezTo>
                      <a:pt x="20890" y="18644"/>
                      <a:pt x="20899" y="18633"/>
                      <a:pt x="20899" y="18613"/>
                    </a:cubicBezTo>
                    <a:lnTo>
                      <a:pt x="20899" y="2365"/>
                    </a:lnTo>
                    <a:lnTo>
                      <a:pt x="20899" y="2356"/>
                    </a:lnTo>
                    <a:cubicBezTo>
                      <a:pt x="20899" y="2246"/>
                      <a:pt x="20910" y="1672"/>
                      <a:pt x="21156" y="1129"/>
                    </a:cubicBezTo>
                    <a:cubicBezTo>
                      <a:pt x="21286" y="852"/>
                      <a:pt x="21464" y="584"/>
                      <a:pt x="21730" y="386"/>
                    </a:cubicBezTo>
                    <a:cubicBezTo>
                      <a:pt x="21998" y="198"/>
                      <a:pt x="22354" y="69"/>
                      <a:pt x="22829" y="69"/>
                    </a:cubicBezTo>
                    <a:cubicBezTo>
                      <a:pt x="23195" y="69"/>
                      <a:pt x="23630" y="139"/>
                      <a:pt x="24145" y="327"/>
                    </a:cubicBezTo>
                    <a:cubicBezTo>
                      <a:pt x="24150" y="329"/>
                      <a:pt x="24156" y="331"/>
                      <a:pt x="24161" y="331"/>
                    </a:cubicBezTo>
                    <a:cubicBezTo>
                      <a:pt x="24174" y="331"/>
                      <a:pt x="24184" y="321"/>
                      <a:pt x="24184" y="307"/>
                    </a:cubicBezTo>
                    <a:cubicBezTo>
                      <a:pt x="24195" y="287"/>
                      <a:pt x="24184" y="267"/>
                      <a:pt x="24165" y="267"/>
                    </a:cubicBezTo>
                    <a:cubicBezTo>
                      <a:pt x="23641" y="80"/>
                      <a:pt x="23205" y="1"/>
                      <a:pt x="2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96;p48">
                <a:extLst>
                  <a:ext uri="{FF2B5EF4-FFF2-40B4-BE49-F238E27FC236}">
                    <a16:creationId xmlns:a16="http://schemas.microsoft.com/office/drawing/2014/main" id="{0FD6C6E9-2277-45C7-5C05-52C407BFC2A4}"/>
                  </a:ext>
                </a:extLst>
              </p:cNvPr>
              <p:cNvSpPr/>
              <p:nvPr/>
            </p:nvSpPr>
            <p:spPr>
              <a:xfrm flipH="1">
                <a:off x="389174" y="2591121"/>
                <a:ext cx="234468" cy="106528"/>
              </a:xfrm>
              <a:custGeom>
                <a:avLst/>
                <a:gdLst/>
                <a:ahLst/>
                <a:cxnLst/>
                <a:rect l="l" t="t" r="r" b="b"/>
                <a:pathLst>
                  <a:path w="4008" h="1821" extrusionOk="0">
                    <a:moveTo>
                      <a:pt x="821" y="0"/>
                    </a:moveTo>
                    <a:cubicBezTo>
                      <a:pt x="366" y="0"/>
                      <a:pt x="0" y="376"/>
                      <a:pt x="0" y="821"/>
                    </a:cubicBezTo>
                    <a:lnTo>
                      <a:pt x="0" y="999"/>
                    </a:lnTo>
                    <a:cubicBezTo>
                      <a:pt x="0" y="1445"/>
                      <a:pt x="366" y="1821"/>
                      <a:pt x="821" y="1821"/>
                    </a:cubicBezTo>
                    <a:lnTo>
                      <a:pt x="3176" y="1821"/>
                    </a:lnTo>
                    <a:cubicBezTo>
                      <a:pt x="3632" y="1821"/>
                      <a:pt x="4008" y="1445"/>
                      <a:pt x="4008" y="999"/>
                    </a:cubicBezTo>
                    <a:lnTo>
                      <a:pt x="4008" y="821"/>
                    </a:lnTo>
                    <a:cubicBezTo>
                      <a:pt x="4008" y="376"/>
                      <a:pt x="3632" y="0"/>
                      <a:pt x="3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97;p48">
                <a:extLst>
                  <a:ext uri="{FF2B5EF4-FFF2-40B4-BE49-F238E27FC236}">
                    <a16:creationId xmlns:a16="http://schemas.microsoft.com/office/drawing/2014/main" id="{55745CBB-62B2-9C5E-357B-6E3FE64C79D6}"/>
                  </a:ext>
                </a:extLst>
              </p:cNvPr>
              <p:cNvSpPr/>
              <p:nvPr/>
            </p:nvSpPr>
            <p:spPr>
              <a:xfrm flipH="1">
                <a:off x="1960835" y="4192266"/>
                <a:ext cx="199192" cy="151749"/>
              </a:xfrm>
              <a:custGeom>
                <a:avLst/>
                <a:gdLst/>
                <a:ahLst/>
                <a:cxnLst/>
                <a:rect l="l" t="t" r="r" b="b"/>
                <a:pathLst>
                  <a:path w="3405" h="2594" extrusionOk="0">
                    <a:moveTo>
                      <a:pt x="446" y="1"/>
                    </a:moveTo>
                    <a:lnTo>
                      <a:pt x="1" y="663"/>
                    </a:lnTo>
                    <a:lnTo>
                      <a:pt x="2722" y="2593"/>
                    </a:lnTo>
                    <a:cubicBezTo>
                      <a:pt x="2722" y="2593"/>
                      <a:pt x="3266" y="1475"/>
                      <a:pt x="3335" y="1426"/>
                    </a:cubicBezTo>
                    <a:cubicBezTo>
                      <a:pt x="3405" y="1376"/>
                      <a:pt x="446"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98;p48">
                <a:extLst>
                  <a:ext uri="{FF2B5EF4-FFF2-40B4-BE49-F238E27FC236}">
                    <a16:creationId xmlns:a16="http://schemas.microsoft.com/office/drawing/2014/main" id="{4988100D-0743-E7C7-0B71-928CC1DCE901}"/>
                  </a:ext>
                </a:extLst>
              </p:cNvPr>
              <p:cNvSpPr/>
              <p:nvPr/>
            </p:nvSpPr>
            <p:spPr>
              <a:xfrm flipH="1">
                <a:off x="1981076" y="4161202"/>
                <a:ext cx="431906" cy="308646"/>
              </a:xfrm>
              <a:custGeom>
                <a:avLst/>
                <a:gdLst/>
                <a:ahLst/>
                <a:cxnLst/>
                <a:rect l="l" t="t" r="r" b="b"/>
                <a:pathLst>
                  <a:path w="7383" h="5276" extrusionOk="0">
                    <a:moveTo>
                      <a:pt x="1301" y="0"/>
                    </a:moveTo>
                    <a:cubicBezTo>
                      <a:pt x="780" y="0"/>
                      <a:pt x="340" y="209"/>
                      <a:pt x="0" y="512"/>
                    </a:cubicBezTo>
                    <a:cubicBezTo>
                      <a:pt x="0" y="512"/>
                      <a:pt x="4984" y="5275"/>
                      <a:pt x="5774" y="5275"/>
                    </a:cubicBezTo>
                    <a:cubicBezTo>
                      <a:pt x="5787" y="5275"/>
                      <a:pt x="5799" y="5274"/>
                      <a:pt x="5809" y="5271"/>
                    </a:cubicBezTo>
                    <a:cubicBezTo>
                      <a:pt x="6462" y="5113"/>
                      <a:pt x="7382" y="2847"/>
                      <a:pt x="7382" y="2847"/>
                    </a:cubicBezTo>
                    <a:lnTo>
                      <a:pt x="4325" y="730"/>
                    </a:lnTo>
                    <a:cubicBezTo>
                      <a:pt x="4325" y="730"/>
                      <a:pt x="4219" y="967"/>
                      <a:pt x="3863" y="967"/>
                    </a:cubicBezTo>
                    <a:cubicBezTo>
                      <a:pt x="3633" y="967"/>
                      <a:pt x="3299" y="868"/>
                      <a:pt x="2821" y="541"/>
                    </a:cubicBezTo>
                    <a:cubicBezTo>
                      <a:pt x="2261" y="156"/>
                      <a:pt x="1751" y="0"/>
                      <a:pt x="1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99;p48">
                <a:extLst>
                  <a:ext uri="{FF2B5EF4-FFF2-40B4-BE49-F238E27FC236}">
                    <a16:creationId xmlns:a16="http://schemas.microsoft.com/office/drawing/2014/main" id="{B06E3326-5E5C-3788-DA5D-E594B716D3D5}"/>
                  </a:ext>
                </a:extLst>
              </p:cNvPr>
              <p:cNvSpPr/>
              <p:nvPr/>
            </p:nvSpPr>
            <p:spPr>
              <a:xfrm flipH="1">
                <a:off x="2133293" y="4184193"/>
                <a:ext cx="309172" cy="231601"/>
              </a:xfrm>
              <a:custGeom>
                <a:avLst/>
                <a:gdLst/>
                <a:ahLst/>
                <a:cxnLst/>
                <a:rect l="l" t="t" r="r" b="b"/>
                <a:pathLst>
                  <a:path w="5285" h="3959" extrusionOk="0">
                    <a:moveTo>
                      <a:pt x="643" y="0"/>
                    </a:moveTo>
                    <a:lnTo>
                      <a:pt x="0" y="436"/>
                    </a:lnTo>
                    <a:lnTo>
                      <a:pt x="3592" y="3958"/>
                    </a:lnTo>
                    <a:lnTo>
                      <a:pt x="5284" y="3691"/>
                    </a:lnTo>
                    <a:cubicBezTo>
                      <a:pt x="5284" y="3691"/>
                      <a:pt x="2958" y="1821"/>
                      <a:pt x="2296" y="1138"/>
                    </a:cubicBezTo>
                    <a:cubicBezTo>
                      <a:pt x="1632" y="445"/>
                      <a:pt x="643"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00;p48">
                <a:extLst>
                  <a:ext uri="{FF2B5EF4-FFF2-40B4-BE49-F238E27FC236}">
                    <a16:creationId xmlns:a16="http://schemas.microsoft.com/office/drawing/2014/main" id="{E6B7CC74-8C23-D7E0-FB08-D4FE235E6522}"/>
                  </a:ext>
                </a:extLst>
              </p:cNvPr>
              <p:cNvSpPr/>
              <p:nvPr/>
            </p:nvSpPr>
            <p:spPr>
              <a:xfrm flipH="1">
                <a:off x="2150550" y="4206247"/>
                <a:ext cx="307301" cy="251257"/>
              </a:xfrm>
              <a:custGeom>
                <a:avLst/>
                <a:gdLst/>
                <a:ahLst/>
                <a:cxnLst/>
                <a:rect l="l" t="t" r="r" b="b"/>
                <a:pathLst>
                  <a:path w="5253" h="4295" extrusionOk="0">
                    <a:moveTo>
                      <a:pt x="408" y="1"/>
                    </a:moveTo>
                    <a:cubicBezTo>
                      <a:pt x="0" y="1"/>
                      <a:pt x="302" y="740"/>
                      <a:pt x="1015" y="1642"/>
                    </a:cubicBezTo>
                    <a:cubicBezTo>
                      <a:pt x="1510" y="2285"/>
                      <a:pt x="3380" y="4037"/>
                      <a:pt x="4171" y="4234"/>
                    </a:cubicBezTo>
                    <a:cubicBezTo>
                      <a:pt x="4314" y="4270"/>
                      <a:pt x="4458" y="4294"/>
                      <a:pt x="4580" y="4294"/>
                    </a:cubicBezTo>
                    <a:cubicBezTo>
                      <a:pt x="5138" y="4294"/>
                      <a:pt x="5253" y="3795"/>
                      <a:pt x="2786" y="1612"/>
                    </a:cubicBezTo>
                    <a:cubicBezTo>
                      <a:pt x="1470" y="448"/>
                      <a:pt x="724"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01;p48">
                <a:extLst>
                  <a:ext uri="{FF2B5EF4-FFF2-40B4-BE49-F238E27FC236}">
                    <a16:creationId xmlns:a16="http://schemas.microsoft.com/office/drawing/2014/main" id="{7A72B6E6-0449-9FBE-A3AA-4634F69A1F6E}"/>
                  </a:ext>
                </a:extLst>
              </p:cNvPr>
              <p:cNvSpPr/>
              <p:nvPr/>
            </p:nvSpPr>
            <p:spPr>
              <a:xfrm flipH="1">
                <a:off x="2212034" y="4202445"/>
                <a:ext cx="20885" cy="119808"/>
              </a:xfrm>
              <a:custGeom>
                <a:avLst/>
                <a:gdLst/>
                <a:ahLst/>
                <a:cxnLst/>
                <a:rect l="l" t="t" r="r" b="b"/>
                <a:pathLst>
                  <a:path w="357" h="2048" extrusionOk="0">
                    <a:moveTo>
                      <a:pt x="67" y="1"/>
                    </a:moveTo>
                    <a:cubicBezTo>
                      <a:pt x="61" y="1"/>
                      <a:pt x="55" y="2"/>
                      <a:pt x="49" y="5"/>
                    </a:cubicBezTo>
                    <a:cubicBezTo>
                      <a:pt x="40" y="14"/>
                      <a:pt x="29" y="44"/>
                      <a:pt x="49" y="54"/>
                    </a:cubicBezTo>
                    <a:cubicBezTo>
                      <a:pt x="49" y="54"/>
                      <a:pt x="109" y="143"/>
                      <a:pt x="168" y="291"/>
                    </a:cubicBezTo>
                    <a:cubicBezTo>
                      <a:pt x="227" y="440"/>
                      <a:pt x="297" y="667"/>
                      <a:pt x="297" y="935"/>
                    </a:cubicBezTo>
                    <a:cubicBezTo>
                      <a:pt x="297" y="1232"/>
                      <a:pt x="227" y="1588"/>
                      <a:pt x="10" y="1993"/>
                    </a:cubicBezTo>
                    <a:cubicBezTo>
                      <a:pt x="0" y="2013"/>
                      <a:pt x="10" y="2033"/>
                      <a:pt x="20" y="2043"/>
                    </a:cubicBezTo>
                    <a:cubicBezTo>
                      <a:pt x="25" y="2046"/>
                      <a:pt x="30" y="2047"/>
                      <a:pt x="36" y="2047"/>
                    </a:cubicBezTo>
                    <a:cubicBezTo>
                      <a:pt x="50" y="2047"/>
                      <a:pt x="62" y="2038"/>
                      <a:pt x="69" y="2024"/>
                    </a:cubicBezTo>
                    <a:cubicBezTo>
                      <a:pt x="287" y="1608"/>
                      <a:pt x="356" y="1241"/>
                      <a:pt x="356" y="935"/>
                    </a:cubicBezTo>
                    <a:cubicBezTo>
                      <a:pt x="356" y="648"/>
                      <a:pt x="297" y="420"/>
                      <a:pt x="227" y="262"/>
                    </a:cubicBezTo>
                    <a:cubicBezTo>
                      <a:pt x="168" y="104"/>
                      <a:pt x="99" y="14"/>
                      <a:pt x="99" y="14"/>
                    </a:cubicBezTo>
                    <a:cubicBezTo>
                      <a:pt x="92" y="8"/>
                      <a:pt x="80"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02;p48">
                <a:extLst>
                  <a:ext uri="{FF2B5EF4-FFF2-40B4-BE49-F238E27FC236}">
                    <a16:creationId xmlns:a16="http://schemas.microsoft.com/office/drawing/2014/main" id="{D12B5DBE-8939-797B-F936-94877E0C3A02}"/>
                  </a:ext>
                </a:extLst>
              </p:cNvPr>
              <p:cNvSpPr/>
              <p:nvPr/>
            </p:nvSpPr>
            <p:spPr>
              <a:xfrm flipH="1">
                <a:off x="2468498" y="4349748"/>
                <a:ext cx="533169" cy="185854"/>
              </a:xfrm>
              <a:custGeom>
                <a:avLst/>
                <a:gdLst/>
                <a:ahLst/>
                <a:cxnLst/>
                <a:rect l="l" t="t" r="r" b="b"/>
                <a:pathLst>
                  <a:path w="9114" h="3177" extrusionOk="0">
                    <a:moveTo>
                      <a:pt x="7046" y="0"/>
                    </a:moveTo>
                    <a:lnTo>
                      <a:pt x="238" y="69"/>
                    </a:lnTo>
                    <a:lnTo>
                      <a:pt x="0" y="733"/>
                    </a:lnTo>
                    <a:lnTo>
                      <a:pt x="2840" y="3176"/>
                    </a:lnTo>
                    <a:lnTo>
                      <a:pt x="8866" y="3117"/>
                    </a:lnTo>
                    <a:lnTo>
                      <a:pt x="9113" y="2385"/>
                    </a:lnTo>
                    <a:lnTo>
                      <a:pt x="7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03;p48">
                <a:extLst>
                  <a:ext uri="{FF2B5EF4-FFF2-40B4-BE49-F238E27FC236}">
                    <a16:creationId xmlns:a16="http://schemas.microsoft.com/office/drawing/2014/main" id="{74E17C11-A308-4772-769E-D36839BBDC53}"/>
                  </a:ext>
                </a:extLst>
              </p:cNvPr>
              <p:cNvSpPr/>
              <p:nvPr/>
            </p:nvSpPr>
            <p:spPr>
              <a:xfrm flipH="1">
                <a:off x="2468498" y="4349748"/>
                <a:ext cx="533169" cy="182344"/>
              </a:xfrm>
              <a:custGeom>
                <a:avLst/>
                <a:gdLst/>
                <a:ahLst/>
                <a:cxnLst/>
                <a:rect l="l" t="t" r="r" b="b"/>
                <a:pathLst>
                  <a:path w="9114" h="3117" extrusionOk="0">
                    <a:moveTo>
                      <a:pt x="7046" y="0"/>
                    </a:moveTo>
                    <a:lnTo>
                      <a:pt x="238" y="69"/>
                    </a:lnTo>
                    <a:lnTo>
                      <a:pt x="0" y="733"/>
                    </a:lnTo>
                    <a:lnTo>
                      <a:pt x="6778" y="594"/>
                    </a:lnTo>
                    <a:lnTo>
                      <a:pt x="8866" y="3117"/>
                    </a:lnTo>
                    <a:lnTo>
                      <a:pt x="9113" y="2385"/>
                    </a:lnTo>
                    <a:lnTo>
                      <a:pt x="7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04;p48">
                <a:extLst>
                  <a:ext uri="{FF2B5EF4-FFF2-40B4-BE49-F238E27FC236}">
                    <a16:creationId xmlns:a16="http://schemas.microsoft.com/office/drawing/2014/main" id="{9ABC59B2-1802-EB96-1CA8-5A9C7A1FEFB6}"/>
                  </a:ext>
                </a:extLst>
              </p:cNvPr>
              <p:cNvSpPr/>
              <p:nvPr/>
            </p:nvSpPr>
            <p:spPr>
              <a:xfrm flipH="1">
                <a:off x="1857231" y="4343956"/>
                <a:ext cx="532584" cy="185269"/>
              </a:xfrm>
              <a:custGeom>
                <a:avLst/>
                <a:gdLst/>
                <a:ahLst/>
                <a:cxnLst/>
                <a:rect l="l" t="t" r="r" b="b"/>
                <a:pathLst>
                  <a:path w="9104" h="3167" extrusionOk="0">
                    <a:moveTo>
                      <a:pt x="7036" y="0"/>
                    </a:moveTo>
                    <a:lnTo>
                      <a:pt x="228" y="69"/>
                    </a:lnTo>
                    <a:lnTo>
                      <a:pt x="0" y="733"/>
                    </a:lnTo>
                    <a:lnTo>
                      <a:pt x="2840" y="3167"/>
                    </a:lnTo>
                    <a:lnTo>
                      <a:pt x="8857" y="3108"/>
                    </a:lnTo>
                    <a:lnTo>
                      <a:pt x="9104" y="2385"/>
                    </a:lnTo>
                    <a:lnTo>
                      <a:pt x="7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05;p48">
                <a:extLst>
                  <a:ext uri="{FF2B5EF4-FFF2-40B4-BE49-F238E27FC236}">
                    <a16:creationId xmlns:a16="http://schemas.microsoft.com/office/drawing/2014/main" id="{56126D83-9325-4270-E85E-D7C981CB8049}"/>
                  </a:ext>
                </a:extLst>
              </p:cNvPr>
              <p:cNvSpPr/>
              <p:nvPr/>
            </p:nvSpPr>
            <p:spPr>
              <a:xfrm flipH="1">
                <a:off x="1857231" y="4343956"/>
                <a:ext cx="532584" cy="181818"/>
              </a:xfrm>
              <a:custGeom>
                <a:avLst/>
                <a:gdLst/>
                <a:ahLst/>
                <a:cxnLst/>
                <a:rect l="l" t="t" r="r" b="b"/>
                <a:pathLst>
                  <a:path w="9104" h="3108" extrusionOk="0">
                    <a:moveTo>
                      <a:pt x="7036" y="0"/>
                    </a:moveTo>
                    <a:lnTo>
                      <a:pt x="228" y="69"/>
                    </a:lnTo>
                    <a:lnTo>
                      <a:pt x="0" y="733"/>
                    </a:lnTo>
                    <a:lnTo>
                      <a:pt x="6779" y="584"/>
                    </a:lnTo>
                    <a:lnTo>
                      <a:pt x="8857" y="3108"/>
                    </a:lnTo>
                    <a:lnTo>
                      <a:pt x="9104" y="2385"/>
                    </a:lnTo>
                    <a:lnTo>
                      <a:pt x="7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06;p48">
                <a:extLst>
                  <a:ext uri="{FF2B5EF4-FFF2-40B4-BE49-F238E27FC236}">
                    <a16:creationId xmlns:a16="http://schemas.microsoft.com/office/drawing/2014/main" id="{B529FC0A-4C67-E8FA-00E2-78AE9A0F1BB6}"/>
                  </a:ext>
                </a:extLst>
              </p:cNvPr>
              <p:cNvSpPr/>
              <p:nvPr/>
            </p:nvSpPr>
            <p:spPr>
              <a:xfrm flipH="1">
                <a:off x="1491898" y="2298536"/>
                <a:ext cx="132034" cy="31531"/>
              </a:xfrm>
              <a:custGeom>
                <a:avLst/>
                <a:gdLst/>
                <a:ahLst/>
                <a:cxnLst/>
                <a:rect l="l" t="t" r="r" b="b"/>
                <a:pathLst>
                  <a:path w="2257" h="539" extrusionOk="0">
                    <a:moveTo>
                      <a:pt x="2213" y="0"/>
                    </a:moveTo>
                    <a:cubicBezTo>
                      <a:pt x="2208" y="0"/>
                      <a:pt x="2202" y="1"/>
                      <a:pt x="2197" y="4"/>
                    </a:cubicBezTo>
                    <a:cubicBezTo>
                      <a:pt x="2187" y="14"/>
                      <a:pt x="1989" y="132"/>
                      <a:pt x="1682" y="251"/>
                    </a:cubicBezTo>
                    <a:cubicBezTo>
                      <a:pt x="1375" y="360"/>
                      <a:pt x="960" y="479"/>
                      <a:pt x="524" y="479"/>
                    </a:cubicBezTo>
                    <a:cubicBezTo>
                      <a:pt x="366" y="479"/>
                      <a:pt x="208" y="459"/>
                      <a:pt x="40" y="420"/>
                    </a:cubicBezTo>
                    <a:cubicBezTo>
                      <a:pt x="20" y="420"/>
                      <a:pt x="10" y="429"/>
                      <a:pt x="0" y="449"/>
                    </a:cubicBezTo>
                    <a:cubicBezTo>
                      <a:pt x="0" y="469"/>
                      <a:pt x="10" y="489"/>
                      <a:pt x="30" y="489"/>
                    </a:cubicBezTo>
                    <a:cubicBezTo>
                      <a:pt x="198" y="528"/>
                      <a:pt x="366" y="538"/>
                      <a:pt x="524" y="538"/>
                    </a:cubicBezTo>
                    <a:cubicBezTo>
                      <a:pt x="979" y="538"/>
                      <a:pt x="1405" y="420"/>
                      <a:pt x="1722" y="301"/>
                    </a:cubicBezTo>
                    <a:cubicBezTo>
                      <a:pt x="2028" y="182"/>
                      <a:pt x="2226" y="63"/>
                      <a:pt x="2237" y="63"/>
                    </a:cubicBezTo>
                    <a:cubicBezTo>
                      <a:pt x="2246" y="53"/>
                      <a:pt x="2256" y="33"/>
                      <a:pt x="2246" y="24"/>
                    </a:cubicBezTo>
                    <a:cubicBezTo>
                      <a:pt x="2239" y="9"/>
                      <a:pt x="2227" y="0"/>
                      <a:pt x="2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07;p48">
                <a:extLst>
                  <a:ext uri="{FF2B5EF4-FFF2-40B4-BE49-F238E27FC236}">
                    <a16:creationId xmlns:a16="http://schemas.microsoft.com/office/drawing/2014/main" id="{49063BFC-DCCB-BE92-C742-1C79B1A0F228}"/>
                  </a:ext>
                </a:extLst>
              </p:cNvPr>
              <p:cNvSpPr/>
              <p:nvPr/>
            </p:nvSpPr>
            <p:spPr>
              <a:xfrm flipH="1">
                <a:off x="1419593" y="2315527"/>
                <a:ext cx="5207" cy="53878"/>
              </a:xfrm>
              <a:custGeom>
                <a:avLst/>
                <a:gdLst/>
                <a:ahLst/>
                <a:cxnLst/>
                <a:rect l="l" t="t" r="r" b="b"/>
                <a:pathLst>
                  <a:path w="89" h="921" extrusionOk="0">
                    <a:moveTo>
                      <a:pt x="40" y="1"/>
                    </a:moveTo>
                    <a:cubicBezTo>
                      <a:pt x="20" y="1"/>
                      <a:pt x="0" y="10"/>
                      <a:pt x="0" y="30"/>
                    </a:cubicBezTo>
                    <a:lnTo>
                      <a:pt x="29" y="881"/>
                    </a:lnTo>
                    <a:cubicBezTo>
                      <a:pt x="29" y="901"/>
                      <a:pt x="40" y="921"/>
                      <a:pt x="59" y="921"/>
                    </a:cubicBezTo>
                    <a:cubicBezTo>
                      <a:pt x="79" y="911"/>
                      <a:pt x="89" y="901"/>
                      <a:pt x="89" y="881"/>
                    </a:cubicBezTo>
                    <a:lnTo>
                      <a:pt x="69" y="30"/>
                    </a:lnTo>
                    <a:cubicBezTo>
                      <a:pt x="69" y="10"/>
                      <a:pt x="49"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408;p48">
              <a:extLst>
                <a:ext uri="{FF2B5EF4-FFF2-40B4-BE49-F238E27FC236}">
                  <a16:creationId xmlns:a16="http://schemas.microsoft.com/office/drawing/2014/main" id="{D0CCCCB8-A40B-69C6-CC89-C5295242F50F}"/>
                </a:ext>
              </a:extLst>
            </p:cNvPr>
            <p:cNvSpPr/>
            <p:nvPr/>
          </p:nvSpPr>
          <p:spPr>
            <a:xfrm rot="8100000">
              <a:off x="3819053" y="3943539"/>
              <a:ext cx="86536" cy="248758"/>
            </a:xfrm>
            <a:custGeom>
              <a:avLst/>
              <a:gdLst/>
              <a:ahLst/>
              <a:cxnLst/>
              <a:rect l="l" t="t" r="r" b="b"/>
              <a:pathLst>
                <a:path w="3461" h="9949" extrusionOk="0">
                  <a:moveTo>
                    <a:pt x="1744" y="1"/>
                  </a:moveTo>
                  <a:cubicBezTo>
                    <a:pt x="1601" y="1"/>
                    <a:pt x="1459" y="34"/>
                    <a:pt x="1327" y="108"/>
                  </a:cubicBezTo>
                  <a:cubicBezTo>
                    <a:pt x="712" y="456"/>
                    <a:pt x="585" y="1578"/>
                    <a:pt x="428" y="2210"/>
                  </a:cubicBezTo>
                  <a:cubicBezTo>
                    <a:pt x="190" y="3126"/>
                    <a:pt x="48" y="4074"/>
                    <a:pt x="32" y="5022"/>
                  </a:cubicBezTo>
                  <a:cubicBezTo>
                    <a:pt x="0" y="6412"/>
                    <a:pt x="270" y="7817"/>
                    <a:pt x="917" y="9049"/>
                  </a:cubicBezTo>
                  <a:cubicBezTo>
                    <a:pt x="1198" y="9582"/>
                    <a:pt x="1595" y="9949"/>
                    <a:pt x="2042" y="9949"/>
                  </a:cubicBezTo>
                  <a:cubicBezTo>
                    <a:pt x="2297" y="9949"/>
                    <a:pt x="2568" y="9830"/>
                    <a:pt x="2844" y="9554"/>
                  </a:cubicBezTo>
                  <a:cubicBezTo>
                    <a:pt x="3460" y="8939"/>
                    <a:pt x="3254" y="7501"/>
                    <a:pt x="3239" y="6728"/>
                  </a:cubicBezTo>
                  <a:cubicBezTo>
                    <a:pt x="3208" y="5243"/>
                    <a:pt x="3144" y="3758"/>
                    <a:pt x="3113" y="2273"/>
                  </a:cubicBezTo>
                  <a:cubicBezTo>
                    <a:pt x="3096" y="1704"/>
                    <a:pt x="3065" y="1119"/>
                    <a:pt x="2780" y="630"/>
                  </a:cubicBezTo>
                  <a:cubicBezTo>
                    <a:pt x="2559" y="268"/>
                    <a:pt x="2147" y="1"/>
                    <a:pt x="1744" y="1"/>
                  </a:cubicBezTo>
                  <a:close/>
                </a:path>
              </a:pathLst>
            </a:custGeom>
            <a:solidFill>
              <a:srgbClr val="9CA4D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295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AAA14F-E91A-E278-6F69-8849A44415C6}"/>
              </a:ext>
            </a:extLst>
          </p:cNvPr>
          <p:cNvSpPr/>
          <p:nvPr/>
        </p:nvSpPr>
        <p:spPr>
          <a:xfrm>
            <a:off x="404487" y="324465"/>
            <a:ext cx="11383021" cy="619432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直接连接符 12">
            <a:extLst>
              <a:ext uri="{FF2B5EF4-FFF2-40B4-BE49-F238E27FC236}">
                <a16:creationId xmlns:a16="http://schemas.microsoft.com/office/drawing/2014/main" id="{CFF7FE81-C108-2863-BA4C-65E0EF4BBD13}"/>
              </a:ext>
            </a:extLst>
          </p:cNvPr>
          <p:cNvCxnSpPr>
            <a:cxnSpLocks/>
          </p:cNvCxnSpPr>
          <p:nvPr/>
        </p:nvCxnSpPr>
        <p:spPr>
          <a:xfrm>
            <a:off x="6059388" y="814728"/>
            <a:ext cx="0" cy="5919226"/>
          </a:xfrm>
          <a:prstGeom prst="line">
            <a:avLst/>
          </a:prstGeom>
          <a:ln w="15875">
            <a:solidFill>
              <a:schemeClr val="accent2">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14">
            <a:extLst>
              <a:ext uri="{FF2B5EF4-FFF2-40B4-BE49-F238E27FC236}">
                <a16:creationId xmlns:a16="http://schemas.microsoft.com/office/drawing/2014/main" id="{9DCF837A-A6A4-5597-69F7-BF7712D4EB12}"/>
              </a:ext>
            </a:extLst>
          </p:cNvPr>
          <p:cNvCxnSpPr>
            <a:cxnSpLocks/>
          </p:cNvCxnSpPr>
          <p:nvPr/>
        </p:nvCxnSpPr>
        <p:spPr>
          <a:xfrm>
            <a:off x="6078273" y="1735642"/>
            <a:ext cx="1499755" cy="0"/>
          </a:xfrm>
          <a:prstGeom prst="line">
            <a:avLst/>
          </a:prstGeom>
          <a:ln w="15875">
            <a:solidFill>
              <a:schemeClr val="accent2">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16">
            <a:extLst>
              <a:ext uri="{FF2B5EF4-FFF2-40B4-BE49-F238E27FC236}">
                <a16:creationId xmlns:a16="http://schemas.microsoft.com/office/drawing/2014/main" id="{A9BF31B2-BAA0-7902-5BEF-87C36A91AAB1}"/>
              </a:ext>
            </a:extLst>
          </p:cNvPr>
          <p:cNvCxnSpPr>
            <a:cxnSpLocks/>
          </p:cNvCxnSpPr>
          <p:nvPr/>
        </p:nvCxnSpPr>
        <p:spPr>
          <a:xfrm flipH="1">
            <a:off x="4510699" y="2215662"/>
            <a:ext cx="1499755" cy="0"/>
          </a:xfrm>
          <a:prstGeom prst="line">
            <a:avLst/>
          </a:prstGeom>
          <a:ln w="15875">
            <a:solidFill>
              <a:schemeClr val="accent2">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直接连接符 17">
            <a:extLst>
              <a:ext uri="{FF2B5EF4-FFF2-40B4-BE49-F238E27FC236}">
                <a16:creationId xmlns:a16="http://schemas.microsoft.com/office/drawing/2014/main" id="{F7C28DAB-927D-F930-49EC-5751A10897FF}"/>
              </a:ext>
            </a:extLst>
          </p:cNvPr>
          <p:cNvCxnSpPr>
            <a:cxnSpLocks/>
          </p:cNvCxnSpPr>
          <p:nvPr/>
        </p:nvCxnSpPr>
        <p:spPr>
          <a:xfrm>
            <a:off x="6096133" y="3203864"/>
            <a:ext cx="1499755" cy="0"/>
          </a:xfrm>
          <a:prstGeom prst="line">
            <a:avLst/>
          </a:prstGeom>
          <a:ln w="15875">
            <a:solidFill>
              <a:schemeClr val="accent2">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18">
            <a:extLst>
              <a:ext uri="{FF2B5EF4-FFF2-40B4-BE49-F238E27FC236}">
                <a16:creationId xmlns:a16="http://schemas.microsoft.com/office/drawing/2014/main" id="{9572F045-E1DB-D074-A35A-C8B405799410}"/>
              </a:ext>
            </a:extLst>
          </p:cNvPr>
          <p:cNvCxnSpPr>
            <a:cxnSpLocks/>
          </p:cNvCxnSpPr>
          <p:nvPr/>
        </p:nvCxnSpPr>
        <p:spPr>
          <a:xfrm flipH="1">
            <a:off x="4528561" y="3683884"/>
            <a:ext cx="1499755" cy="0"/>
          </a:xfrm>
          <a:prstGeom prst="line">
            <a:avLst/>
          </a:prstGeom>
          <a:ln w="15875">
            <a:solidFill>
              <a:schemeClr val="accent2">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0" name="文本框 19">
            <a:extLst>
              <a:ext uri="{FF2B5EF4-FFF2-40B4-BE49-F238E27FC236}">
                <a16:creationId xmlns:a16="http://schemas.microsoft.com/office/drawing/2014/main" id="{6530E94A-AD07-3D00-D4A5-44E8D62A8EF8}"/>
              </a:ext>
            </a:extLst>
          </p:cNvPr>
          <p:cNvSpPr txBox="1"/>
          <p:nvPr/>
        </p:nvSpPr>
        <p:spPr>
          <a:xfrm>
            <a:off x="7541282" y="1550030"/>
            <a:ext cx="3078638" cy="646331"/>
          </a:xfrm>
          <a:prstGeom prst="rect">
            <a:avLst/>
          </a:prstGeom>
          <a:noFill/>
        </p:spPr>
        <p:txBody>
          <a:bodyPr wrap="square" rtlCol="0">
            <a:spAutoFit/>
          </a:bodyPr>
          <a:lstStyle/>
          <a:p>
            <a:r>
              <a:rPr lang="en-US" altLang="zh-CN" b="1" dirty="0">
                <a:solidFill>
                  <a:srgbClr val="4E5976"/>
                </a:solidFill>
                <a:cs typeface="Times New Roman" panose="02020603050405020304" pitchFamily="18" charset="0"/>
                <a:sym typeface="+mn-lt"/>
              </a:rPr>
              <a:t>Regular team meeting to make plan and update</a:t>
            </a:r>
            <a:endParaRPr lang="zh-CN" altLang="en-US" b="1" dirty="0">
              <a:solidFill>
                <a:srgbClr val="4E5976"/>
              </a:solidFill>
              <a:cs typeface="Times New Roman" panose="02020603050405020304" pitchFamily="18" charset="0"/>
              <a:sym typeface="+mn-lt"/>
            </a:endParaRPr>
          </a:p>
        </p:txBody>
      </p:sp>
      <p:sp>
        <p:nvSpPr>
          <p:cNvPr id="11" name="文本框 2">
            <a:extLst>
              <a:ext uri="{FF2B5EF4-FFF2-40B4-BE49-F238E27FC236}">
                <a16:creationId xmlns:a16="http://schemas.microsoft.com/office/drawing/2014/main" id="{E2AB3C23-33FE-973B-D63C-06140F7C425D}"/>
              </a:ext>
            </a:extLst>
          </p:cNvPr>
          <p:cNvSpPr txBox="1"/>
          <p:nvPr/>
        </p:nvSpPr>
        <p:spPr>
          <a:xfrm>
            <a:off x="4467418" y="271830"/>
            <a:ext cx="3304310" cy="553998"/>
          </a:xfrm>
          <a:prstGeom prst="rect">
            <a:avLst/>
          </a:prstGeom>
          <a:noFill/>
        </p:spPr>
        <p:txBody>
          <a:bodyPr wrap="square" rtlCol="0">
            <a:spAutoFit/>
          </a:bodyPr>
          <a:lstStyle/>
          <a:p>
            <a:pPr algn="ctr"/>
            <a:r>
              <a:rPr lang="en-US" altLang="zh-CN" sz="3000" b="1" dirty="0">
                <a:solidFill>
                  <a:srgbClr val="002060"/>
                </a:solidFill>
                <a:cs typeface="Times New Roman" panose="02020603050405020304" pitchFamily="18" charset="0"/>
                <a:sym typeface="+mn-lt"/>
              </a:rPr>
              <a:t>FIELDWORKS</a:t>
            </a:r>
          </a:p>
        </p:txBody>
      </p:sp>
      <p:cxnSp>
        <p:nvCxnSpPr>
          <p:cNvPr id="12" name="直接连接符 17">
            <a:extLst>
              <a:ext uri="{FF2B5EF4-FFF2-40B4-BE49-F238E27FC236}">
                <a16:creationId xmlns:a16="http://schemas.microsoft.com/office/drawing/2014/main" id="{11844ED0-C761-888B-B0A3-D0BC0B53A833}"/>
              </a:ext>
            </a:extLst>
          </p:cNvPr>
          <p:cNvCxnSpPr>
            <a:cxnSpLocks/>
          </p:cNvCxnSpPr>
          <p:nvPr/>
        </p:nvCxnSpPr>
        <p:spPr>
          <a:xfrm>
            <a:off x="6078273" y="4781962"/>
            <a:ext cx="1499755" cy="0"/>
          </a:xfrm>
          <a:prstGeom prst="line">
            <a:avLst/>
          </a:prstGeom>
          <a:ln w="15875">
            <a:solidFill>
              <a:schemeClr val="accent2">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8">
            <a:extLst>
              <a:ext uri="{FF2B5EF4-FFF2-40B4-BE49-F238E27FC236}">
                <a16:creationId xmlns:a16="http://schemas.microsoft.com/office/drawing/2014/main" id="{B6D4641D-B1DD-BC87-AC26-5D04FBF34F94}"/>
              </a:ext>
            </a:extLst>
          </p:cNvPr>
          <p:cNvCxnSpPr>
            <a:cxnSpLocks/>
          </p:cNvCxnSpPr>
          <p:nvPr/>
        </p:nvCxnSpPr>
        <p:spPr>
          <a:xfrm flipH="1">
            <a:off x="4510699" y="5338883"/>
            <a:ext cx="1499755" cy="0"/>
          </a:xfrm>
          <a:prstGeom prst="line">
            <a:avLst/>
          </a:prstGeom>
          <a:ln w="15875">
            <a:solidFill>
              <a:schemeClr val="accent2">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4" name="文本框 19">
            <a:extLst>
              <a:ext uri="{FF2B5EF4-FFF2-40B4-BE49-F238E27FC236}">
                <a16:creationId xmlns:a16="http://schemas.microsoft.com/office/drawing/2014/main" id="{6DB54489-178D-DC9B-D40B-189152195BE8}"/>
              </a:ext>
            </a:extLst>
          </p:cNvPr>
          <p:cNvSpPr txBox="1"/>
          <p:nvPr/>
        </p:nvSpPr>
        <p:spPr>
          <a:xfrm>
            <a:off x="404488" y="1917402"/>
            <a:ext cx="3996913" cy="923330"/>
          </a:xfrm>
          <a:prstGeom prst="rect">
            <a:avLst/>
          </a:prstGeom>
          <a:noFill/>
        </p:spPr>
        <p:txBody>
          <a:bodyPr wrap="square" rtlCol="0">
            <a:spAutoFit/>
          </a:bodyPr>
          <a:lstStyle/>
          <a:p>
            <a:pPr algn="r"/>
            <a:r>
              <a:rPr lang="en-US" altLang="zh-CN" b="1" dirty="0">
                <a:solidFill>
                  <a:srgbClr val="4E5976"/>
                </a:solidFill>
                <a:cs typeface="Times New Roman" panose="02020603050405020304" pitchFamily="18" charset="0"/>
                <a:sym typeface="+mn-lt"/>
              </a:rPr>
              <a:t>Offline and online survey with general students to learn their views on persons with disabilities </a:t>
            </a:r>
            <a:endParaRPr lang="zh-CN" altLang="en-US" b="1" dirty="0">
              <a:solidFill>
                <a:srgbClr val="4E5976"/>
              </a:solidFill>
              <a:cs typeface="Times New Roman" panose="02020603050405020304" pitchFamily="18" charset="0"/>
              <a:sym typeface="+mn-lt"/>
            </a:endParaRPr>
          </a:p>
        </p:txBody>
      </p:sp>
      <p:sp>
        <p:nvSpPr>
          <p:cNvPr id="15" name="文本框 19">
            <a:extLst>
              <a:ext uri="{FF2B5EF4-FFF2-40B4-BE49-F238E27FC236}">
                <a16:creationId xmlns:a16="http://schemas.microsoft.com/office/drawing/2014/main" id="{A792F412-27DE-CCC5-0758-7E2D78BB9616}"/>
              </a:ext>
            </a:extLst>
          </p:cNvPr>
          <p:cNvSpPr txBox="1"/>
          <p:nvPr/>
        </p:nvSpPr>
        <p:spPr>
          <a:xfrm>
            <a:off x="7552625" y="3014616"/>
            <a:ext cx="4120313" cy="646331"/>
          </a:xfrm>
          <a:prstGeom prst="rect">
            <a:avLst/>
          </a:prstGeom>
          <a:noFill/>
        </p:spPr>
        <p:txBody>
          <a:bodyPr wrap="square" rtlCol="0">
            <a:spAutoFit/>
          </a:bodyPr>
          <a:lstStyle/>
          <a:p>
            <a:r>
              <a:rPr lang="en-US" altLang="zh-CN" b="1" dirty="0">
                <a:solidFill>
                  <a:srgbClr val="4E5976"/>
                </a:solidFill>
                <a:cs typeface="Times New Roman" panose="02020603050405020304" pitchFamily="18" charset="0"/>
                <a:sym typeface="+mn-lt"/>
              </a:rPr>
              <a:t>Administrations regarding facilities for diverse need </a:t>
            </a:r>
            <a:endParaRPr lang="zh-CN" altLang="en-US" b="1" dirty="0">
              <a:solidFill>
                <a:srgbClr val="4E5976"/>
              </a:solidFill>
              <a:cs typeface="Times New Roman" panose="02020603050405020304" pitchFamily="18" charset="0"/>
              <a:sym typeface="+mn-lt"/>
            </a:endParaRPr>
          </a:p>
        </p:txBody>
      </p:sp>
      <p:sp>
        <p:nvSpPr>
          <p:cNvPr id="16" name="文本框 19">
            <a:extLst>
              <a:ext uri="{FF2B5EF4-FFF2-40B4-BE49-F238E27FC236}">
                <a16:creationId xmlns:a16="http://schemas.microsoft.com/office/drawing/2014/main" id="{5557FBEE-17E5-4A7A-E6E3-7F76C43B9EE6}"/>
              </a:ext>
            </a:extLst>
          </p:cNvPr>
          <p:cNvSpPr txBox="1"/>
          <p:nvPr/>
        </p:nvSpPr>
        <p:spPr>
          <a:xfrm>
            <a:off x="0" y="3419866"/>
            <a:ext cx="4491815" cy="646331"/>
          </a:xfrm>
          <a:prstGeom prst="rect">
            <a:avLst/>
          </a:prstGeom>
          <a:noFill/>
        </p:spPr>
        <p:txBody>
          <a:bodyPr wrap="square" rtlCol="0">
            <a:spAutoFit/>
          </a:bodyPr>
          <a:lstStyle/>
          <a:p>
            <a:pPr algn="r"/>
            <a:r>
              <a:rPr lang="en-US" altLang="zh-CN" b="1" dirty="0">
                <a:solidFill>
                  <a:srgbClr val="4E5976"/>
                </a:solidFill>
                <a:cs typeface="Times New Roman" panose="02020603050405020304" pitchFamily="18" charset="0"/>
                <a:sym typeface="+mn-lt"/>
              </a:rPr>
              <a:t>In Person Audit on every sectors of the campus</a:t>
            </a:r>
            <a:endParaRPr lang="zh-CN" altLang="en-US" b="1" dirty="0">
              <a:solidFill>
                <a:srgbClr val="4E5976"/>
              </a:solidFill>
              <a:cs typeface="Times New Roman" panose="02020603050405020304" pitchFamily="18" charset="0"/>
              <a:sym typeface="+mn-lt"/>
            </a:endParaRPr>
          </a:p>
        </p:txBody>
      </p:sp>
      <p:sp>
        <p:nvSpPr>
          <p:cNvPr id="17" name="文本框 19">
            <a:extLst>
              <a:ext uri="{FF2B5EF4-FFF2-40B4-BE49-F238E27FC236}">
                <a16:creationId xmlns:a16="http://schemas.microsoft.com/office/drawing/2014/main" id="{475F41F4-DED8-59C8-BA52-844632FF115C}"/>
              </a:ext>
            </a:extLst>
          </p:cNvPr>
          <p:cNvSpPr txBox="1"/>
          <p:nvPr/>
        </p:nvSpPr>
        <p:spPr>
          <a:xfrm>
            <a:off x="7552626" y="4611286"/>
            <a:ext cx="3595140" cy="923330"/>
          </a:xfrm>
          <a:prstGeom prst="rect">
            <a:avLst/>
          </a:prstGeom>
          <a:noFill/>
        </p:spPr>
        <p:txBody>
          <a:bodyPr wrap="square" rtlCol="0">
            <a:spAutoFit/>
          </a:bodyPr>
          <a:lstStyle/>
          <a:p>
            <a:r>
              <a:rPr lang="en-US" altLang="zh-CN" b="1" dirty="0">
                <a:solidFill>
                  <a:srgbClr val="4E5976"/>
                </a:solidFill>
                <a:cs typeface="Times New Roman" panose="02020603050405020304" pitchFamily="18" charset="0"/>
                <a:sym typeface="+mn-lt"/>
              </a:rPr>
              <a:t>Campaigned and postered the whole campus with awareness statements</a:t>
            </a:r>
            <a:endParaRPr lang="zh-CN" altLang="en-US" b="1" dirty="0">
              <a:solidFill>
                <a:srgbClr val="4E5976"/>
              </a:solidFill>
              <a:cs typeface="Times New Roman" panose="02020603050405020304" pitchFamily="18" charset="0"/>
              <a:sym typeface="+mn-lt"/>
            </a:endParaRPr>
          </a:p>
        </p:txBody>
      </p:sp>
      <p:sp>
        <p:nvSpPr>
          <p:cNvPr id="18" name="文本框 19">
            <a:extLst>
              <a:ext uri="{FF2B5EF4-FFF2-40B4-BE49-F238E27FC236}">
                <a16:creationId xmlns:a16="http://schemas.microsoft.com/office/drawing/2014/main" id="{295B6B97-A0A2-5CBE-16B3-6C0B13988B4C}"/>
              </a:ext>
            </a:extLst>
          </p:cNvPr>
          <p:cNvSpPr txBox="1"/>
          <p:nvPr/>
        </p:nvSpPr>
        <p:spPr>
          <a:xfrm>
            <a:off x="355554" y="5161911"/>
            <a:ext cx="4118401" cy="646331"/>
          </a:xfrm>
          <a:prstGeom prst="rect">
            <a:avLst/>
          </a:prstGeom>
          <a:noFill/>
        </p:spPr>
        <p:txBody>
          <a:bodyPr wrap="square" rtlCol="0">
            <a:spAutoFit/>
          </a:bodyPr>
          <a:lstStyle/>
          <a:p>
            <a:pPr algn="r"/>
            <a:r>
              <a:rPr lang="en-US" altLang="zh-CN" b="1" dirty="0">
                <a:solidFill>
                  <a:srgbClr val="4E5976"/>
                </a:solidFill>
                <a:cs typeface="Times New Roman" panose="02020603050405020304" pitchFamily="18" charset="0"/>
                <a:sym typeface="+mn-lt"/>
              </a:rPr>
              <a:t>Created a community specially for Disabled students</a:t>
            </a:r>
            <a:endParaRPr lang="zh-CN" altLang="en-US" b="1" dirty="0">
              <a:solidFill>
                <a:srgbClr val="4E5976"/>
              </a:solidFill>
              <a:cs typeface="Times New Roman" panose="02020603050405020304" pitchFamily="18" charset="0"/>
              <a:sym typeface="+mn-lt"/>
            </a:endParaRPr>
          </a:p>
        </p:txBody>
      </p:sp>
      <p:sp>
        <p:nvSpPr>
          <p:cNvPr id="19" name="Google Shape;997;p43">
            <a:extLst>
              <a:ext uri="{FF2B5EF4-FFF2-40B4-BE49-F238E27FC236}">
                <a16:creationId xmlns:a16="http://schemas.microsoft.com/office/drawing/2014/main" id="{AC9829B8-0F71-790A-4114-A324CCB2B21A}"/>
              </a:ext>
            </a:extLst>
          </p:cNvPr>
          <p:cNvSpPr/>
          <p:nvPr/>
        </p:nvSpPr>
        <p:spPr>
          <a:xfrm>
            <a:off x="4449847" y="1802761"/>
            <a:ext cx="787200" cy="787200"/>
          </a:xfrm>
          <a:prstGeom prst="ellipse">
            <a:avLst/>
          </a:prstGeom>
          <a:solidFill>
            <a:srgbClr val="5860A2">
              <a:alpha val="10000"/>
            </a:srgbClr>
          </a:solidFill>
          <a:ln>
            <a:noFill/>
          </a:ln>
        </p:spPr>
        <p:txBody>
          <a:bodyPr spcFirstLastPara="1" wrap="square" lIns="91425" tIns="91425" rIns="91425" bIns="91425" anchor="ctr" anchorCtr="0">
            <a:noAutofit/>
          </a:bodyPr>
          <a:lstStyle/>
          <a:p>
            <a:pPr algn="ctr">
              <a:buClr>
                <a:srgbClr val="000000"/>
              </a:buClr>
              <a:buFont typeface="Arial"/>
              <a:buNone/>
            </a:pPr>
            <a:endParaRPr sz="1400" kern="0">
              <a:solidFill>
                <a:srgbClr val="000000"/>
              </a:solidFill>
              <a:latin typeface="Livvic"/>
              <a:ea typeface="Livvic"/>
              <a:cs typeface="Livvic"/>
              <a:sym typeface="Livvic"/>
            </a:endParaRPr>
          </a:p>
        </p:txBody>
      </p:sp>
      <p:sp>
        <p:nvSpPr>
          <p:cNvPr id="20" name="Google Shape;997;p43">
            <a:extLst>
              <a:ext uri="{FF2B5EF4-FFF2-40B4-BE49-F238E27FC236}">
                <a16:creationId xmlns:a16="http://schemas.microsoft.com/office/drawing/2014/main" id="{1BB989DF-E999-4A8E-D63C-E1BF4FB08950}"/>
              </a:ext>
            </a:extLst>
          </p:cNvPr>
          <p:cNvSpPr/>
          <p:nvPr/>
        </p:nvSpPr>
        <p:spPr>
          <a:xfrm>
            <a:off x="6790828" y="2840732"/>
            <a:ext cx="787200" cy="787200"/>
          </a:xfrm>
          <a:prstGeom prst="ellipse">
            <a:avLst/>
          </a:prstGeom>
          <a:solidFill>
            <a:srgbClr val="5860A2">
              <a:alpha val="10000"/>
            </a:srgbClr>
          </a:solidFill>
          <a:ln>
            <a:noFill/>
          </a:ln>
        </p:spPr>
        <p:txBody>
          <a:bodyPr spcFirstLastPara="1" wrap="square" lIns="91425" tIns="91425" rIns="91425" bIns="91425" anchor="ctr" anchorCtr="0">
            <a:noAutofit/>
          </a:bodyPr>
          <a:lstStyle/>
          <a:p>
            <a:pPr algn="ctr">
              <a:buClr>
                <a:srgbClr val="000000"/>
              </a:buClr>
              <a:buFont typeface="Arial"/>
              <a:buNone/>
            </a:pPr>
            <a:endParaRPr sz="1400" kern="0">
              <a:solidFill>
                <a:srgbClr val="000000"/>
              </a:solidFill>
              <a:latin typeface="Livvic"/>
              <a:ea typeface="Livvic"/>
              <a:cs typeface="Livvic"/>
              <a:sym typeface="Livvic"/>
            </a:endParaRPr>
          </a:p>
        </p:txBody>
      </p:sp>
      <p:sp>
        <p:nvSpPr>
          <p:cNvPr id="21" name="Google Shape;997;p43">
            <a:extLst>
              <a:ext uri="{FF2B5EF4-FFF2-40B4-BE49-F238E27FC236}">
                <a16:creationId xmlns:a16="http://schemas.microsoft.com/office/drawing/2014/main" id="{7B2C0533-54DD-3532-D31D-638A20A10976}"/>
              </a:ext>
            </a:extLst>
          </p:cNvPr>
          <p:cNvSpPr/>
          <p:nvPr/>
        </p:nvSpPr>
        <p:spPr>
          <a:xfrm>
            <a:off x="4507515" y="3278997"/>
            <a:ext cx="787200" cy="787200"/>
          </a:xfrm>
          <a:prstGeom prst="ellipse">
            <a:avLst/>
          </a:prstGeom>
          <a:solidFill>
            <a:srgbClr val="5860A2">
              <a:alpha val="10000"/>
            </a:srgbClr>
          </a:solidFill>
          <a:ln>
            <a:noFill/>
          </a:ln>
        </p:spPr>
        <p:txBody>
          <a:bodyPr spcFirstLastPara="1" wrap="square" lIns="91425" tIns="91425" rIns="91425" bIns="91425" anchor="ctr" anchorCtr="0">
            <a:noAutofit/>
          </a:bodyPr>
          <a:lstStyle/>
          <a:p>
            <a:pPr algn="ctr">
              <a:buClr>
                <a:srgbClr val="000000"/>
              </a:buClr>
              <a:buFont typeface="Arial"/>
              <a:buNone/>
            </a:pPr>
            <a:endParaRPr sz="1400" kern="0">
              <a:solidFill>
                <a:srgbClr val="000000"/>
              </a:solidFill>
              <a:latin typeface="Livvic"/>
              <a:ea typeface="Livvic"/>
              <a:cs typeface="Livvic"/>
              <a:sym typeface="Livvic"/>
            </a:endParaRPr>
          </a:p>
        </p:txBody>
      </p:sp>
      <p:sp>
        <p:nvSpPr>
          <p:cNvPr id="22" name="Google Shape;997;p43">
            <a:extLst>
              <a:ext uri="{FF2B5EF4-FFF2-40B4-BE49-F238E27FC236}">
                <a16:creationId xmlns:a16="http://schemas.microsoft.com/office/drawing/2014/main" id="{751B913A-56EB-F635-B019-BE0BA1DD563E}"/>
              </a:ext>
            </a:extLst>
          </p:cNvPr>
          <p:cNvSpPr/>
          <p:nvPr/>
        </p:nvSpPr>
        <p:spPr>
          <a:xfrm>
            <a:off x="6793135" y="1402843"/>
            <a:ext cx="787200" cy="787200"/>
          </a:xfrm>
          <a:prstGeom prst="ellipse">
            <a:avLst/>
          </a:prstGeom>
          <a:solidFill>
            <a:srgbClr val="5860A2">
              <a:alpha val="10000"/>
            </a:srgbClr>
          </a:solidFill>
          <a:ln>
            <a:noFill/>
          </a:ln>
        </p:spPr>
        <p:txBody>
          <a:bodyPr spcFirstLastPara="1" wrap="square" lIns="91425" tIns="91425" rIns="91425" bIns="91425" anchor="ctr" anchorCtr="0">
            <a:noAutofit/>
          </a:bodyPr>
          <a:lstStyle/>
          <a:p>
            <a:pPr algn="ctr">
              <a:buClr>
                <a:srgbClr val="000000"/>
              </a:buClr>
              <a:buFont typeface="Arial"/>
              <a:buNone/>
            </a:pPr>
            <a:endParaRPr sz="1400" kern="0">
              <a:solidFill>
                <a:srgbClr val="000000"/>
              </a:solidFill>
              <a:latin typeface="Livvic"/>
              <a:ea typeface="Livvic"/>
              <a:cs typeface="Livvic"/>
              <a:sym typeface="Livvic"/>
            </a:endParaRPr>
          </a:p>
        </p:txBody>
      </p:sp>
      <p:sp>
        <p:nvSpPr>
          <p:cNvPr id="23" name="Google Shape;997;p43">
            <a:extLst>
              <a:ext uri="{FF2B5EF4-FFF2-40B4-BE49-F238E27FC236}">
                <a16:creationId xmlns:a16="http://schemas.microsoft.com/office/drawing/2014/main" id="{0B034A8E-D7DA-A080-F425-DBDF07F24102}"/>
              </a:ext>
            </a:extLst>
          </p:cNvPr>
          <p:cNvSpPr/>
          <p:nvPr/>
        </p:nvSpPr>
        <p:spPr>
          <a:xfrm>
            <a:off x="4467418" y="4945283"/>
            <a:ext cx="787200" cy="787200"/>
          </a:xfrm>
          <a:prstGeom prst="ellipse">
            <a:avLst/>
          </a:prstGeom>
          <a:solidFill>
            <a:srgbClr val="5860A2">
              <a:alpha val="10000"/>
            </a:srgbClr>
          </a:solidFill>
          <a:ln>
            <a:noFill/>
          </a:ln>
        </p:spPr>
        <p:txBody>
          <a:bodyPr spcFirstLastPara="1" wrap="square" lIns="91425" tIns="91425" rIns="91425" bIns="91425" anchor="ctr" anchorCtr="0">
            <a:noAutofit/>
          </a:bodyPr>
          <a:lstStyle/>
          <a:p>
            <a:pPr algn="ctr">
              <a:buClr>
                <a:srgbClr val="000000"/>
              </a:buClr>
              <a:buFont typeface="Arial"/>
              <a:buNone/>
            </a:pPr>
            <a:endParaRPr sz="1400" kern="0">
              <a:solidFill>
                <a:srgbClr val="000000"/>
              </a:solidFill>
              <a:latin typeface="Livvic"/>
              <a:ea typeface="Livvic"/>
              <a:cs typeface="Livvic"/>
              <a:sym typeface="Livvic"/>
            </a:endParaRPr>
          </a:p>
        </p:txBody>
      </p:sp>
      <p:sp>
        <p:nvSpPr>
          <p:cNvPr id="24" name="Google Shape;997;p43">
            <a:extLst>
              <a:ext uri="{FF2B5EF4-FFF2-40B4-BE49-F238E27FC236}">
                <a16:creationId xmlns:a16="http://schemas.microsoft.com/office/drawing/2014/main" id="{74CD83FE-9CE0-7818-3D75-59A98CC73382}"/>
              </a:ext>
            </a:extLst>
          </p:cNvPr>
          <p:cNvSpPr/>
          <p:nvPr/>
        </p:nvSpPr>
        <p:spPr>
          <a:xfrm>
            <a:off x="6876247" y="4446187"/>
            <a:ext cx="787200" cy="787200"/>
          </a:xfrm>
          <a:prstGeom prst="ellipse">
            <a:avLst/>
          </a:prstGeom>
          <a:solidFill>
            <a:srgbClr val="5860A2">
              <a:alpha val="10000"/>
            </a:srgbClr>
          </a:solidFill>
          <a:ln>
            <a:noFill/>
          </a:ln>
        </p:spPr>
        <p:txBody>
          <a:bodyPr spcFirstLastPara="1" wrap="square" lIns="91425" tIns="91425" rIns="91425" bIns="91425" anchor="ctr" anchorCtr="0">
            <a:noAutofit/>
          </a:bodyPr>
          <a:lstStyle/>
          <a:p>
            <a:pPr algn="ctr">
              <a:buClr>
                <a:srgbClr val="000000"/>
              </a:buClr>
              <a:buFont typeface="Arial"/>
              <a:buNone/>
            </a:pPr>
            <a:endParaRPr sz="1400" kern="0">
              <a:solidFill>
                <a:srgbClr val="000000"/>
              </a:solidFill>
              <a:latin typeface="Livvic"/>
              <a:ea typeface="Livvic"/>
              <a:cs typeface="Livvic"/>
              <a:sym typeface="Livvic"/>
            </a:endParaRPr>
          </a:p>
        </p:txBody>
      </p:sp>
      <p:sp>
        <p:nvSpPr>
          <p:cNvPr id="2" name="Google Shape;199;p18">
            <a:extLst>
              <a:ext uri="{FF2B5EF4-FFF2-40B4-BE49-F238E27FC236}">
                <a16:creationId xmlns:a16="http://schemas.microsoft.com/office/drawing/2014/main" id="{650B339D-A850-2429-2804-C406EEA21DD5}"/>
              </a:ext>
            </a:extLst>
          </p:cNvPr>
          <p:cNvSpPr/>
          <p:nvPr/>
        </p:nvSpPr>
        <p:spPr>
          <a:xfrm>
            <a:off x="-617420" y="-503977"/>
            <a:ext cx="4594970" cy="3813640"/>
          </a:xfrm>
          <a:custGeom>
            <a:avLst/>
            <a:gdLst/>
            <a:ahLst/>
            <a:cxnLst/>
            <a:rect l="l" t="t" r="r" b="b"/>
            <a:pathLst>
              <a:path w="5240938" h="5227835" extrusionOk="0">
                <a:moveTo>
                  <a:pt x="0" y="0"/>
                </a:moveTo>
                <a:lnTo>
                  <a:pt x="5240937" y="0"/>
                </a:lnTo>
                <a:lnTo>
                  <a:pt x="5240937" y="5227835"/>
                </a:lnTo>
                <a:lnTo>
                  <a:pt x="0" y="5227835"/>
                </a:lnTo>
                <a:lnTo>
                  <a:pt x="0" y="0"/>
                </a:lnTo>
                <a:close/>
              </a:path>
            </a:pathLst>
          </a:custGeom>
          <a:blipFill dpi="0" rotWithShape="1">
            <a:blip r:embed="rId2">
              <a:alphaModFix amt="17840"/>
            </a:blip>
            <a:srcRect/>
            <a:stretch>
              <a:fillRect/>
            </a:stretch>
          </a:blipFill>
          <a:ln>
            <a:noFill/>
          </a:ln>
        </p:spPr>
        <p:txBody>
          <a:bodyPr/>
          <a:lstStyle/>
          <a:p>
            <a:endParaRPr lang="en-BD" dirty="0"/>
          </a:p>
        </p:txBody>
      </p:sp>
      <p:sp>
        <p:nvSpPr>
          <p:cNvPr id="3" name="Google Shape;199;p18">
            <a:extLst>
              <a:ext uri="{FF2B5EF4-FFF2-40B4-BE49-F238E27FC236}">
                <a16:creationId xmlns:a16="http://schemas.microsoft.com/office/drawing/2014/main" id="{0C035D5A-6963-4FC6-ABF1-97E15E4355B8}"/>
              </a:ext>
            </a:extLst>
          </p:cNvPr>
          <p:cNvSpPr/>
          <p:nvPr/>
        </p:nvSpPr>
        <p:spPr>
          <a:xfrm rot="10800000">
            <a:off x="8141227" y="3432063"/>
            <a:ext cx="4594970" cy="3813640"/>
          </a:xfrm>
          <a:custGeom>
            <a:avLst/>
            <a:gdLst/>
            <a:ahLst/>
            <a:cxnLst/>
            <a:rect l="l" t="t" r="r" b="b"/>
            <a:pathLst>
              <a:path w="5240938" h="5227835" extrusionOk="0">
                <a:moveTo>
                  <a:pt x="0" y="0"/>
                </a:moveTo>
                <a:lnTo>
                  <a:pt x="5240937" y="0"/>
                </a:lnTo>
                <a:lnTo>
                  <a:pt x="5240937" y="5227835"/>
                </a:lnTo>
                <a:lnTo>
                  <a:pt x="0" y="5227835"/>
                </a:lnTo>
                <a:lnTo>
                  <a:pt x="0" y="0"/>
                </a:lnTo>
                <a:close/>
              </a:path>
            </a:pathLst>
          </a:custGeom>
          <a:blipFill dpi="0" rotWithShape="1">
            <a:blip r:embed="rId2">
              <a:alphaModFix amt="17840"/>
            </a:blip>
            <a:srcRect/>
            <a:stretch>
              <a:fillRect/>
            </a:stretch>
          </a:blipFill>
          <a:ln>
            <a:noFill/>
          </a:ln>
        </p:spPr>
        <p:txBody>
          <a:bodyPr/>
          <a:lstStyle/>
          <a:p>
            <a:endParaRPr lang="en-BD" dirty="0"/>
          </a:p>
        </p:txBody>
      </p:sp>
    </p:spTree>
    <p:extLst>
      <p:ext uri="{BB962C8B-B14F-4D97-AF65-F5344CB8AC3E}">
        <p14:creationId xmlns:p14="http://schemas.microsoft.com/office/powerpoint/2010/main" val="8422535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0;p22">
            <a:extLst>
              <a:ext uri="{FF2B5EF4-FFF2-40B4-BE49-F238E27FC236}">
                <a16:creationId xmlns:a16="http://schemas.microsoft.com/office/drawing/2014/main" id="{94F5BB61-D38A-6B32-1033-B8E80C2E4198}"/>
              </a:ext>
            </a:extLst>
          </p:cNvPr>
          <p:cNvSpPr/>
          <p:nvPr/>
        </p:nvSpPr>
        <p:spPr>
          <a:xfrm rot="11801298">
            <a:off x="8779844" y="520886"/>
            <a:ext cx="4365502" cy="4095930"/>
          </a:xfrm>
          <a:custGeom>
            <a:avLst/>
            <a:gdLst/>
            <a:ahLst/>
            <a:cxnLst/>
            <a:rect l="l" t="t" r="r" b="b"/>
            <a:pathLst>
              <a:path w="5844352" h="6143895" extrusionOk="0">
                <a:moveTo>
                  <a:pt x="5844352" y="0"/>
                </a:moveTo>
                <a:lnTo>
                  <a:pt x="0" y="0"/>
                </a:lnTo>
                <a:lnTo>
                  <a:pt x="0" y="6143895"/>
                </a:lnTo>
                <a:lnTo>
                  <a:pt x="5844352" y="6143895"/>
                </a:lnTo>
                <a:lnTo>
                  <a:pt x="5844352" y="0"/>
                </a:lnTo>
                <a:close/>
              </a:path>
            </a:pathLst>
          </a:custGeom>
          <a:blipFill rotWithShape="1">
            <a:blip r:embed="rId2">
              <a:alphaModFix amt="30000"/>
            </a:blip>
            <a:stretch>
              <a:fillRect r="-5520"/>
            </a:stretch>
          </a:blipFill>
          <a:ln>
            <a:noFill/>
          </a:ln>
        </p:spPr>
      </p:sp>
      <p:sp>
        <p:nvSpPr>
          <p:cNvPr id="5" name="Google Shape;190;p22">
            <a:extLst>
              <a:ext uri="{FF2B5EF4-FFF2-40B4-BE49-F238E27FC236}">
                <a16:creationId xmlns:a16="http://schemas.microsoft.com/office/drawing/2014/main" id="{3E2FDECB-C05C-C985-CB67-7B3BFDEB1DDC}"/>
              </a:ext>
            </a:extLst>
          </p:cNvPr>
          <p:cNvSpPr/>
          <p:nvPr/>
        </p:nvSpPr>
        <p:spPr>
          <a:xfrm rot="11801298">
            <a:off x="-1127504" y="1656164"/>
            <a:ext cx="4365502" cy="4095930"/>
          </a:xfrm>
          <a:custGeom>
            <a:avLst/>
            <a:gdLst/>
            <a:ahLst/>
            <a:cxnLst/>
            <a:rect l="l" t="t" r="r" b="b"/>
            <a:pathLst>
              <a:path w="5844352" h="6143895" extrusionOk="0">
                <a:moveTo>
                  <a:pt x="5844352" y="0"/>
                </a:moveTo>
                <a:lnTo>
                  <a:pt x="0" y="0"/>
                </a:lnTo>
                <a:lnTo>
                  <a:pt x="0" y="6143895"/>
                </a:lnTo>
                <a:lnTo>
                  <a:pt x="5844352" y="6143895"/>
                </a:lnTo>
                <a:lnTo>
                  <a:pt x="5844352" y="0"/>
                </a:lnTo>
                <a:close/>
              </a:path>
            </a:pathLst>
          </a:custGeom>
          <a:blipFill rotWithShape="1">
            <a:blip r:embed="rId2">
              <a:alphaModFix amt="30000"/>
            </a:blip>
            <a:stretch>
              <a:fillRect r="-5520"/>
            </a:stretch>
          </a:blipFill>
          <a:ln>
            <a:noFill/>
          </a:ln>
        </p:spPr>
        <p:txBody>
          <a:bodyPr/>
          <a:lstStyle/>
          <a:p>
            <a:endParaRPr lang="en-US" dirty="0"/>
          </a:p>
        </p:txBody>
      </p:sp>
      <p:sp>
        <p:nvSpPr>
          <p:cNvPr id="6" name="Rectangle 5">
            <a:extLst>
              <a:ext uri="{FF2B5EF4-FFF2-40B4-BE49-F238E27FC236}">
                <a16:creationId xmlns:a16="http://schemas.microsoft.com/office/drawing/2014/main" id="{BFF157E8-C96E-13FA-EF60-7885824017F1}"/>
              </a:ext>
            </a:extLst>
          </p:cNvPr>
          <p:cNvSpPr/>
          <p:nvPr/>
        </p:nvSpPr>
        <p:spPr>
          <a:xfrm>
            <a:off x="1278193" y="786581"/>
            <a:ext cx="9635613" cy="548640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90D8D9-03CF-133F-4939-86C17A3F747E}"/>
              </a:ext>
            </a:extLst>
          </p:cNvPr>
          <p:cNvSpPr/>
          <p:nvPr/>
        </p:nvSpPr>
        <p:spPr>
          <a:xfrm>
            <a:off x="3908321" y="2866744"/>
            <a:ext cx="4021394" cy="135685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FB82F4E-9702-5F0B-A729-9EAA7FB34F96}"/>
              </a:ext>
            </a:extLst>
          </p:cNvPr>
          <p:cNvSpPr txBox="1"/>
          <p:nvPr/>
        </p:nvSpPr>
        <p:spPr>
          <a:xfrm>
            <a:off x="4489653" y="3329726"/>
            <a:ext cx="3212691" cy="400110"/>
          </a:xfrm>
          <a:prstGeom prst="rect">
            <a:avLst/>
          </a:prstGeom>
          <a:noFill/>
        </p:spPr>
        <p:txBody>
          <a:bodyPr wrap="square" rtlCol="0">
            <a:spAutoFit/>
          </a:bodyPr>
          <a:lstStyle/>
          <a:p>
            <a:r>
              <a:rPr lang="en-US" sz="2000" dirty="0">
                <a:latin typeface="ADLaM Display" panose="02010000000000000000" pitchFamily="2" charset="0"/>
                <a:ea typeface="ADLaM Display" panose="02010000000000000000" pitchFamily="2" charset="0"/>
                <a:cs typeface="ADLaM Display" panose="02010000000000000000" pitchFamily="2" charset="0"/>
              </a:rPr>
              <a:t>Student’s Point of View</a:t>
            </a:r>
          </a:p>
        </p:txBody>
      </p:sp>
      <p:pic>
        <p:nvPicPr>
          <p:cNvPr id="9" name="Picture 2" descr="Forms response chart. Question title: 8. Does your department have any audio systems, such as soundbox, microphones to hear clearly?&#10;. Number of responses: 23 responses.">
            <a:extLst>
              <a:ext uri="{FF2B5EF4-FFF2-40B4-BE49-F238E27FC236}">
                <a16:creationId xmlns:a16="http://schemas.microsoft.com/office/drawing/2014/main" id="{7DF8265E-1AC7-1605-2503-7E1E6DC48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9522" y="0"/>
            <a:ext cx="6302477" cy="28667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Forms response chart. Question title: 4.Do you think that there are adequate facilities for the disabled?&#10;. Number of responses: 23 responses.">
            <a:extLst>
              <a:ext uri="{FF2B5EF4-FFF2-40B4-BE49-F238E27FC236}">
                <a16:creationId xmlns:a16="http://schemas.microsoft.com/office/drawing/2014/main" id="{92022D3C-F7D8-F085-C27B-CC544B624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522" y="4223596"/>
            <a:ext cx="6302478" cy="25123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orms response chart. Question title: 2. Do you know anyone who has a Disability in the campus? (Students, Staffs, Teachers)&#10;. Number of responses: 23 responses.">
            <a:extLst>
              <a:ext uri="{FF2B5EF4-FFF2-40B4-BE49-F238E27FC236}">
                <a16:creationId xmlns:a16="http://schemas.microsoft.com/office/drawing/2014/main" id="{9AB20F64-2387-1F96-2187-8A0945EBA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223597"/>
            <a:ext cx="5889523" cy="26344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Forms response chart. Question title: 10&amp;apos; From your perspective, how accesible is your campus for individual with disabilities?&#10;. Number of responses: 23 responses.">
            <a:extLst>
              <a:ext uri="{FF2B5EF4-FFF2-40B4-BE49-F238E27FC236}">
                <a16:creationId xmlns:a16="http://schemas.microsoft.com/office/drawing/2014/main" id="{FF8386BE-782F-A657-A341-DF1DD6FD90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5986"/>
            <a:ext cx="5889522" cy="282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846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2">
            <a:extLst>
              <a:ext uri="{FF2B5EF4-FFF2-40B4-BE49-F238E27FC236}">
                <a16:creationId xmlns:a16="http://schemas.microsoft.com/office/drawing/2014/main" id="{0FEE8B51-2C36-3600-A684-95335AA9A1F4}"/>
              </a:ext>
            </a:extLst>
          </p:cNvPr>
          <p:cNvSpPr txBox="1"/>
          <p:nvPr/>
        </p:nvSpPr>
        <p:spPr>
          <a:xfrm>
            <a:off x="8457333" y="186152"/>
            <a:ext cx="3646177" cy="1231106"/>
          </a:xfrm>
          <a:prstGeom prst="rect">
            <a:avLst/>
          </a:prstGeom>
          <a:noFill/>
          <a:ln>
            <a:noFill/>
          </a:ln>
        </p:spPr>
        <p:txBody>
          <a:bodyPr spcFirstLastPara="1" wrap="square" lIns="0" tIns="0" rIns="0" bIns="0" anchor="t" anchorCtr="0">
            <a:spAutoFit/>
          </a:bodyPr>
          <a:lstStyle/>
          <a:p>
            <a:pPr algn="ctr"/>
            <a:r>
              <a:rPr lang="en-US" sz="4000" b="1" dirty="0">
                <a:solidFill>
                  <a:schemeClr val="accent3">
                    <a:lumMod val="50000"/>
                  </a:schemeClr>
                </a:solidFill>
                <a:latin typeface="Times New Roman" panose="02020603050405020304" pitchFamily="18" charset="0"/>
                <a:cs typeface="Times New Roman" panose="02020603050405020304" pitchFamily="18" charset="0"/>
                <a:sym typeface="Cinzel"/>
              </a:rPr>
              <a:t>Postering all over the campus</a:t>
            </a:r>
            <a:endParaRPr sz="1050" b="1" dirty="0">
              <a:solidFill>
                <a:schemeClr val="accent3">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A83EE56-B018-4366-EBFE-15A6DA7228C6}"/>
              </a:ext>
            </a:extLst>
          </p:cNvPr>
          <p:cNvPicPr>
            <a:picLocks noChangeAspect="1"/>
          </p:cNvPicPr>
          <p:nvPr/>
        </p:nvPicPr>
        <p:blipFill>
          <a:blip r:embed="rId2"/>
          <a:stretch>
            <a:fillRect/>
          </a:stretch>
        </p:blipFill>
        <p:spPr>
          <a:xfrm>
            <a:off x="8688303" y="1953491"/>
            <a:ext cx="2997200" cy="4592782"/>
          </a:xfrm>
          <a:prstGeom prst="rect">
            <a:avLst/>
          </a:prstGeom>
        </p:spPr>
      </p:pic>
      <p:pic>
        <p:nvPicPr>
          <p:cNvPr id="7" name="Picture 6">
            <a:extLst>
              <a:ext uri="{FF2B5EF4-FFF2-40B4-BE49-F238E27FC236}">
                <a16:creationId xmlns:a16="http://schemas.microsoft.com/office/drawing/2014/main" id="{C30FBA81-899F-8BD5-6316-A38D5D30BB7A}"/>
              </a:ext>
            </a:extLst>
          </p:cNvPr>
          <p:cNvPicPr>
            <a:picLocks noChangeAspect="1"/>
          </p:cNvPicPr>
          <p:nvPr/>
        </p:nvPicPr>
        <p:blipFill rotWithShape="1">
          <a:blip r:embed="rId3"/>
          <a:srcRect l="10800" t="16075" r="11800" b="14900"/>
          <a:stretch/>
        </p:blipFill>
        <p:spPr>
          <a:xfrm>
            <a:off x="5249424" y="280553"/>
            <a:ext cx="2979912" cy="6474208"/>
          </a:xfrm>
          <a:prstGeom prst="rect">
            <a:avLst/>
          </a:prstGeom>
        </p:spPr>
      </p:pic>
      <p:pic>
        <p:nvPicPr>
          <p:cNvPr id="8" name="Picture 7">
            <a:extLst>
              <a:ext uri="{FF2B5EF4-FFF2-40B4-BE49-F238E27FC236}">
                <a16:creationId xmlns:a16="http://schemas.microsoft.com/office/drawing/2014/main" id="{51558BEA-CD44-E882-B7FF-FA391C39853E}"/>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Lst>
          </a:blip>
          <a:srcRect l="32445"/>
          <a:stretch/>
        </p:blipFill>
        <p:spPr>
          <a:xfrm>
            <a:off x="173772" y="100780"/>
            <a:ext cx="4837772" cy="6653981"/>
          </a:xfrm>
          <a:prstGeom prst="rect">
            <a:avLst/>
          </a:prstGeom>
        </p:spPr>
      </p:pic>
    </p:spTree>
    <p:extLst>
      <p:ext uri="{BB962C8B-B14F-4D97-AF65-F5344CB8AC3E}">
        <p14:creationId xmlns:p14="http://schemas.microsoft.com/office/powerpoint/2010/main" val="339629147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932A0C-9062-3911-3E87-7CBBACA71370}"/>
              </a:ext>
            </a:extLst>
          </p:cNvPr>
          <p:cNvSpPr/>
          <p:nvPr/>
        </p:nvSpPr>
        <p:spPr>
          <a:xfrm>
            <a:off x="3024213" y="1957004"/>
            <a:ext cx="6848176" cy="431240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412;p28">
            <a:extLst>
              <a:ext uri="{FF2B5EF4-FFF2-40B4-BE49-F238E27FC236}">
                <a16:creationId xmlns:a16="http://schemas.microsoft.com/office/drawing/2014/main" id="{19497389-FD8E-C92F-15F2-B6261AFA6A1E}"/>
              </a:ext>
            </a:extLst>
          </p:cNvPr>
          <p:cNvSpPr/>
          <p:nvPr/>
        </p:nvSpPr>
        <p:spPr>
          <a:xfrm>
            <a:off x="-5819757" y="4537"/>
            <a:ext cx="12388201" cy="9663540"/>
          </a:xfrm>
          <a:custGeom>
            <a:avLst/>
            <a:gdLst/>
            <a:ahLst/>
            <a:cxnLst/>
            <a:rect l="l" t="t" r="r" b="b"/>
            <a:pathLst>
              <a:path w="20643803" h="16243144" extrusionOk="0">
                <a:moveTo>
                  <a:pt x="0" y="0"/>
                </a:moveTo>
                <a:lnTo>
                  <a:pt x="20643803" y="0"/>
                </a:lnTo>
                <a:lnTo>
                  <a:pt x="20643803" y="16243144"/>
                </a:lnTo>
                <a:lnTo>
                  <a:pt x="0" y="16243144"/>
                </a:lnTo>
                <a:lnTo>
                  <a:pt x="0" y="0"/>
                </a:lnTo>
                <a:close/>
              </a:path>
            </a:pathLst>
          </a:custGeom>
          <a:solidFill>
            <a:schemeClr val="accent2">
              <a:lumMod val="40000"/>
              <a:lumOff val="60000"/>
            </a:schemeClr>
          </a:solidFill>
          <a:ln>
            <a:noFill/>
          </a:ln>
        </p:spPr>
        <p:txBody>
          <a:bodyPr/>
          <a:lstStyle/>
          <a:p>
            <a:pPr marL="285750" indent="-285750">
              <a:buFont typeface="Arial" panose="020B0604020202020204" pitchFamily="34" charset="0"/>
              <a:buChar char="•"/>
            </a:pPr>
            <a:endParaRPr lang="en-BD" dirty="0"/>
          </a:p>
        </p:txBody>
      </p:sp>
      <p:sp>
        <p:nvSpPr>
          <p:cNvPr id="6" name="箭头: 上 29">
            <a:extLst>
              <a:ext uri="{FF2B5EF4-FFF2-40B4-BE49-F238E27FC236}">
                <a16:creationId xmlns:a16="http://schemas.microsoft.com/office/drawing/2014/main" id="{6ADD4AAF-1B1C-6231-A905-72AE39AADC3F}"/>
              </a:ext>
            </a:extLst>
          </p:cNvPr>
          <p:cNvSpPr/>
          <p:nvPr/>
        </p:nvSpPr>
        <p:spPr>
          <a:xfrm>
            <a:off x="1528744" y="906605"/>
            <a:ext cx="1003198" cy="5951386"/>
          </a:xfrm>
          <a:prstGeom prst="upArrow">
            <a:avLst>
              <a:gd name="adj1" fmla="val 50000"/>
              <a:gd name="adj2" fmla="val 153115"/>
            </a:avLst>
          </a:prstGeom>
          <a:solidFill>
            <a:srgbClr val="838FA1">
              <a:alpha val="268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Times New Roman" panose="02020603050405020304" pitchFamily="18" charset="0"/>
              <a:cs typeface="Times New Roman" panose="02020603050405020304" pitchFamily="18" charset="0"/>
              <a:sym typeface="+mn-lt"/>
            </a:endParaRPr>
          </a:p>
        </p:txBody>
      </p:sp>
      <p:sp>
        <p:nvSpPr>
          <p:cNvPr id="7" name="箭头: 上 30">
            <a:extLst>
              <a:ext uri="{FF2B5EF4-FFF2-40B4-BE49-F238E27FC236}">
                <a16:creationId xmlns:a16="http://schemas.microsoft.com/office/drawing/2014/main" id="{941C299C-2C87-B1DB-3DFA-877DF21F765A}"/>
              </a:ext>
            </a:extLst>
          </p:cNvPr>
          <p:cNvSpPr/>
          <p:nvPr/>
        </p:nvSpPr>
        <p:spPr>
          <a:xfrm>
            <a:off x="2029959" y="2814614"/>
            <a:ext cx="1003198" cy="4043386"/>
          </a:xfrm>
          <a:prstGeom prst="upArrow">
            <a:avLst>
              <a:gd name="adj1" fmla="val 50000"/>
              <a:gd name="adj2" fmla="val 153115"/>
            </a:avLst>
          </a:prstGeom>
          <a:solidFill>
            <a:srgbClr val="4E627F">
              <a:alpha val="733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Times New Roman" panose="02020603050405020304" pitchFamily="18" charset="0"/>
              <a:cs typeface="Times New Roman" panose="02020603050405020304" pitchFamily="18" charset="0"/>
              <a:sym typeface="+mn-lt"/>
            </a:endParaRPr>
          </a:p>
        </p:txBody>
      </p:sp>
      <p:sp>
        <p:nvSpPr>
          <p:cNvPr id="8" name="箭头: 上 31">
            <a:extLst>
              <a:ext uri="{FF2B5EF4-FFF2-40B4-BE49-F238E27FC236}">
                <a16:creationId xmlns:a16="http://schemas.microsoft.com/office/drawing/2014/main" id="{C297E72C-9A5B-BD54-BEFE-534BE3AD3429}"/>
              </a:ext>
            </a:extLst>
          </p:cNvPr>
          <p:cNvSpPr/>
          <p:nvPr/>
        </p:nvSpPr>
        <p:spPr>
          <a:xfrm>
            <a:off x="2522614" y="4722613"/>
            <a:ext cx="1003198" cy="2135378"/>
          </a:xfrm>
          <a:prstGeom prst="upArrow">
            <a:avLst>
              <a:gd name="adj1" fmla="val 50000"/>
              <a:gd name="adj2" fmla="val 153115"/>
            </a:avLst>
          </a:prstGeom>
          <a:solidFill>
            <a:srgbClr val="A6C1C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Times New Roman" panose="02020603050405020304" pitchFamily="18" charset="0"/>
              <a:cs typeface="Times New Roman" panose="02020603050405020304" pitchFamily="18" charset="0"/>
              <a:sym typeface="+mn-lt"/>
            </a:endParaRPr>
          </a:p>
        </p:txBody>
      </p:sp>
      <p:sp>
        <p:nvSpPr>
          <p:cNvPr id="9" name="Google Shape;418;p28">
            <a:extLst>
              <a:ext uri="{FF2B5EF4-FFF2-40B4-BE49-F238E27FC236}">
                <a16:creationId xmlns:a16="http://schemas.microsoft.com/office/drawing/2014/main" id="{9F75F061-9ECA-4FB7-9653-FA4F356EB5A6}"/>
              </a:ext>
            </a:extLst>
          </p:cNvPr>
          <p:cNvSpPr/>
          <p:nvPr/>
        </p:nvSpPr>
        <p:spPr>
          <a:xfrm rot="2264434">
            <a:off x="-440936" y="3233129"/>
            <a:ext cx="3471113" cy="3189085"/>
          </a:xfrm>
          <a:custGeom>
            <a:avLst/>
            <a:gdLst/>
            <a:ahLst/>
            <a:cxnLst/>
            <a:rect l="l" t="t" r="r" b="b"/>
            <a:pathLst>
              <a:path w="5206670" h="4783628" extrusionOk="0">
                <a:moveTo>
                  <a:pt x="0" y="0"/>
                </a:moveTo>
                <a:lnTo>
                  <a:pt x="5206671" y="0"/>
                </a:lnTo>
                <a:lnTo>
                  <a:pt x="5206671" y="4783629"/>
                </a:lnTo>
                <a:lnTo>
                  <a:pt x="0" y="4783629"/>
                </a:lnTo>
                <a:lnTo>
                  <a:pt x="0" y="0"/>
                </a:lnTo>
                <a:close/>
              </a:path>
            </a:pathLst>
          </a:custGeom>
          <a:blipFill dpi="0" rotWithShape="1">
            <a:blip r:embed="rId2">
              <a:alphaModFix amt="87402"/>
            </a:blip>
            <a:srcRect/>
            <a:stretch>
              <a:fillRect/>
            </a:stretch>
          </a:blipFill>
          <a:ln>
            <a:noFill/>
          </a:ln>
        </p:spPr>
      </p:sp>
      <p:sp>
        <p:nvSpPr>
          <p:cNvPr id="18" name="Полилиния: фигура 40">
            <a:extLst>
              <a:ext uri="{FF2B5EF4-FFF2-40B4-BE49-F238E27FC236}">
                <a16:creationId xmlns:a16="http://schemas.microsoft.com/office/drawing/2014/main" id="{DE0EA6E3-9AD9-1C07-6F90-A1D1FD332A2D}"/>
              </a:ext>
            </a:extLst>
          </p:cNvPr>
          <p:cNvSpPr/>
          <p:nvPr/>
        </p:nvSpPr>
        <p:spPr>
          <a:xfrm>
            <a:off x="11161344" y="524656"/>
            <a:ext cx="946942" cy="556745"/>
          </a:xfrm>
          <a:custGeom>
            <a:avLst/>
            <a:gdLst>
              <a:gd name="connsiteX0" fmla="*/ 13859 w 1895475"/>
              <a:gd name="connsiteY0" fmla="*/ 1122178 h 1114425"/>
              <a:gd name="connsiteX1" fmla="*/ 0 w 1895475"/>
              <a:gd name="connsiteY1" fmla="*/ 1109110 h 1114425"/>
              <a:gd name="connsiteX2" fmla="*/ 1045121 w 1895475"/>
              <a:gd name="connsiteY2" fmla="*/ 0 h 1114425"/>
              <a:gd name="connsiteX3" fmla="*/ 1895837 w 1895475"/>
              <a:gd name="connsiteY3" fmla="*/ 0 h 1114425"/>
              <a:gd name="connsiteX4" fmla="*/ 1895837 w 1895475"/>
              <a:gd name="connsiteY4" fmla="*/ 19050 h 1114425"/>
              <a:gd name="connsiteX5" fmla="*/ 1053351 w 1895475"/>
              <a:gd name="connsiteY5" fmla="*/ 19050 h 1114425"/>
              <a:gd name="connsiteX6" fmla="*/ 13859 w 1895475"/>
              <a:gd name="connsiteY6" fmla="*/ 1122178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5475" h="1114425">
                <a:moveTo>
                  <a:pt x="13859" y="1122178"/>
                </a:moveTo>
                <a:lnTo>
                  <a:pt x="0" y="1109110"/>
                </a:lnTo>
                <a:lnTo>
                  <a:pt x="1045121" y="0"/>
                </a:lnTo>
                <a:lnTo>
                  <a:pt x="1895837" y="0"/>
                </a:lnTo>
                <a:lnTo>
                  <a:pt x="1895837" y="19050"/>
                </a:lnTo>
                <a:lnTo>
                  <a:pt x="1053351" y="19050"/>
                </a:lnTo>
                <a:lnTo>
                  <a:pt x="13859" y="1122178"/>
                </a:lnTo>
                <a:close/>
              </a:path>
            </a:pathLst>
          </a:custGeom>
          <a:solidFill>
            <a:srgbClr val="3F3D56"/>
          </a:solidFill>
          <a:ln w="9525" cap="flat">
            <a:noFill/>
            <a:prstDash val="solid"/>
            <a:miter/>
          </a:ln>
        </p:spPr>
        <p:txBody>
          <a:bodyPr rtlCol="0" anchor="ctr"/>
          <a:lstStyle/>
          <a:p>
            <a:endParaRPr lang="ru-RU" sz="3200">
              <a:cs typeface="+mn-ea"/>
              <a:sym typeface="+mn-lt"/>
            </a:endParaRPr>
          </a:p>
        </p:txBody>
      </p:sp>
      <p:sp>
        <p:nvSpPr>
          <p:cNvPr id="19" name="Полилиния: фигура 41">
            <a:extLst>
              <a:ext uri="{FF2B5EF4-FFF2-40B4-BE49-F238E27FC236}">
                <a16:creationId xmlns:a16="http://schemas.microsoft.com/office/drawing/2014/main" id="{2BD8DDDF-A0D2-365C-7204-6A0A585DBDAA}"/>
              </a:ext>
            </a:extLst>
          </p:cNvPr>
          <p:cNvSpPr/>
          <p:nvPr/>
        </p:nvSpPr>
        <p:spPr>
          <a:xfrm>
            <a:off x="11819419" y="597426"/>
            <a:ext cx="499643" cy="14276"/>
          </a:xfrm>
          <a:custGeom>
            <a:avLst/>
            <a:gdLst>
              <a:gd name="connsiteX0" fmla="*/ 0 w 1000125"/>
              <a:gd name="connsiteY0" fmla="*/ 0 h 28575"/>
              <a:gd name="connsiteX1" fmla="*/ 1004016 w 1000125"/>
              <a:gd name="connsiteY1" fmla="*/ 0 h 28575"/>
              <a:gd name="connsiteX2" fmla="*/ 1004016 w 1000125"/>
              <a:gd name="connsiteY2" fmla="*/ 34034 h 28575"/>
              <a:gd name="connsiteX3" fmla="*/ 0 w 1000125"/>
              <a:gd name="connsiteY3" fmla="*/ 34034 h 28575"/>
            </a:gdLst>
            <a:ahLst/>
            <a:cxnLst>
              <a:cxn ang="0">
                <a:pos x="connsiteX0" y="connsiteY0"/>
              </a:cxn>
              <a:cxn ang="0">
                <a:pos x="connsiteX1" y="connsiteY1"/>
              </a:cxn>
              <a:cxn ang="0">
                <a:pos x="connsiteX2" y="connsiteY2"/>
              </a:cxn>
              <a:cxn ang="0">
                <a:pos x="connsiteX3" y="connsiteY3"/>
              </a:cxn>
            </a:cxnLst>
            <a:rect l="l" t="t" r="r" b="b"/>
            <a:pathLst>
              <a:path w="1000125" h="28575">
                <a:moveTo>
                  <a:pt x="0" y="0"/>
                </a:moveTo>
                <a:lnTo>
                  <a:pt x="1004016" y="0"/>
                </a:lnTo>
                <a:lnTo>
                  <a:pt x="1004016" y="34034"/>
                </a:lnTo>
                <a:lnTo>
                  <a:pt x="0" y="34034"/>
                </a:lnTo>
                <a:close/>
              </a:path>
            </a:pathLst>
          </a:custGeom>
          <a:solidFill>
            <a:schemeClr val="accent2"/>
          </a:solidFill>
          <a:ln w="9525" cap="flat">
            <a:noFill/>
            <a:prstDash val="solid"/>
            <a:miter/>
          </a:ln>
        </p:spPr>
        <p:txBody>
          <a:bodyPr rtlCol="0" anchor="ctr"/>
          <a:lstStyle/>
          <a:p>
            <a:endParaRPr lang="ru-RU" sz="3200">
              <a:cs typeface="+mn-ea"/>
              <a:sym typeface="+mn-lt"/>
            </a:endParaRPr>
          </a:p>
        </p:txBody>
      </p:sp>
      <p:sp>
        <p:nvSpPr>
          <p:cNvPr id="20" name="Полилиния: фигура 42">
            <a:extLst>
              <a:ext uri="{FF2B5EF4-FFF2-40B4-BE49-F238E27FC236}">
                <a16:creationId xmlns:a16="http://schemas.microsoft.com/office/drawing/2014/main" id="{16942EAB-013F-1B48-081E-C1C6858D4472}"/>
              </a:ext>
            </a:extLst>
          </p:cNvPr>
          <p:cNvSpPr/>
          <p:nvPr/>
        </p:nvSpPr>
        <p:spPr>
          <a:xfrm>
            <a:off x="11819419" y="669688"/>
            <a:ext cx="499643" cy="14276"/>
          </a:xfrm>
          <a:custGeom>
            <a:avLst/>
            <a:gdLst>
              <a:gd name="connsiteX0" fmla="*/ 0 w 1000125"/>
              <a:gd name="connsiteY0" fmla="*/ 0 h 28575"/>
              <a:gd name="connsiteX1" fmla="*/ 1004016 w 1000125"/>
              <a:gd name="connsiteY1" fmla="*/ 0 h 28575"/>
              <a:gd name="connsiteX2" fmla="*/ 1004016 w 1000125"/>
              <a:gd name="connsiteY2" fmla="*/ 34034 h 28575"/>
              <a:gd name="connsiteX3" fmla="*/ 0 w 1000125"/>
              <a:gd name="connsiteY3" fmla="*/ 34034 h 28575"/>
            </a:gdLst>
            <a:ahLst/>
            <a:cxnLst>
              <a:cxn ang="0">
                <a:pos x="connsiteX0" y="connsiteY0"/>
              </a:cxn>
              <a:cxn ang="0">
                <a:pos x="connsiteX1" y="connsiteY1"/>
              </a:cxn>
              <a:cxn ang="0">
                <a:pos x="connsiteX2" y="connsiteY2"/>
              </a:cxn>
              <a:cxn ang="0">
                <a:pos x="connsiteX3" y="connsiteY3"/>
              </a:cxn>
            </a:cxnLst>
            <a:rect l="l" t="t" r="r" b="b"/>
            <a:pathLst>
              <a:path w="1000125" h="28575">
                <a:moveTo>
                  <a:pt x="0" y="0"/>
                </a:moveTo>
                <a:lnTo>
                  <a:pt x="1004016" y="0"/>
                </a:lnTo>
                <a:lnTo>
                  <a:pt x="1004016" y="34034"/>
                </a:lnTo>
                <a:lnTo>
                  <a:pt x="0" y="34034"/>
                </a:lnTo>
                <a:close/>
              </a:path>
            </a:pathLst>
          </a:custGeom>
          <a:solidFill>
            <a:schemeClr val="accent2"/>
          </a:solidFill>
          <a:ln w="9525" cap="flat">
            <a:noFill/>
            <a:prstDash val="solid"/>
            <a:miter/>
          </a:ln>
        </p:spPr>
        <p:txBody>
          <a:bodyPr rtlCol="0" anchor="ctr"/>
          <a:lstStyle/>
          <a:p>
            <a:endParaRPr lang="ru-RU" sz="3200">
              <a:cs typeface="+mn-ea"/>
              <a:sym typeface="+mn-lt"/>
            </a:endParaRPr>
          </a:p>
        </p:txBody>
      </p:sp>
      <p:sp>
        <p:nvSpPr>
          <p:cNvPr id="21" name="Полилиния: фигура 43">
            <a:extLst>
              <a:ext uri="{FF2B5EF4-FFF2-40B4-BE49-F238E27FC236}">
                <a16:creationId xmlns:a16="http://schemas.microsoft.com/office/drawing/2014/main" id="{E5FA0384-A7B7-FFF3-11DF-EE1C6C5C18AE}"/>
              </a:ext>
            </a:extLst>
          </p:cNvPr>
          <p:cNvSpPr/>
          <p:nvPr/>
        </p:nvSpPr>
        <p:spPr>
          <a:xfrm>
            <a:off x="11819419" y="741951"/>
            <a:ext cx="499643" cy="14276"/>
          </a:xfrm>
          <a:custGeom>
            <a:avLst/>
            <a:gdLst>
              <a:gd name="connsiteX0" fmla="*/ 0 w 1000125"/>
              <a:gd name="connsiteY0" fmla="*/ 0 h 28575"/>
              <a:gd name="connsiteX1" fmla="*/ 1004016 w 1000125"/>
              <a:gd name="connsiteY1" fmla="*/ 0 h 28575"/>
              <a:gd name="connsiteX2" fmla="*/ 1004016 w 1000125"/>
              <a:gd name="connsiteY2" fmla="*/ 34034 h 28575"/>
              <a:gd name="connsiteX3" fmla="*/ 0 w 1000125"/>
              <a:gd name="connsiteY3" fmla="*/ 34034 h 28575"/>
            </a:gdLst>
            <a:ahLst/>
            <a:cxnLst>
              <a:cxn ang="0">
                <a:pos x="connsiteX0" y="connsiteY0"/>
              </a:cxn>
              <a:cxn ang="0">
                <a:pos x="connsiteX1" y="connsiteY1"/>
              </a:cxn>
              <a:cxn ang="0">
                <a:pos x="connsiteX2" y="connsiteY2"/>
              </a:cxn>
              <a:cxn ang="0">
                <a:pos x="connsiteX3" y="connsiteY3"/>
              </a:cxn>
            </a:cxnLst>
            <a:rect l="l" t="t" r="r" b="b"/>
            <a:pathLst>
              <a:path w="1000125" h="28575">
                <a:moveTo>
                  <a:pt x="0" y="0"/>
                </a:moveTo>
                <a:lnTo>
                  <a:pt x="1004016" y="0"/>
                </a:lnTo>
                <a:lnTo>
                  <a:pt x="1004016" y="34034"/>
                </a:lnTo>
                <a:lnTo>
                  <a:pt x="0" y="34034"/>
                </a:lnTo>
                <a:close/>
              </a:path>
            </a:pathLst>
          </a:custGeom>
          <a:solidFill>
            <a:schemeClr val="accent2"/>
          </a:solidFill>
          <a:ln w="9525" cap="flat">
            <a:noFill/>
            <a:prstDash val="solid"/>
            <a:miter/>
          </a:ln>
        </p:spPr>
        <p:txBody>
          <a:bodyPr rtlCol="0" anchor="ctr"/>
          <a:lstStyle/>
          <a:p>
            <a:endParaRPr lang="ru-RU" sz="3200">
              <a:cs typeface="+mn-ea"/>
              <a:sym typeface="+mn-lt"/>
            </a:endParaRPr>
          </a:p>
        </p:txBody>
      </p:sp>
      <p:sp>
        <p:nvSpPr>
          <p:cNvPr id="22" name="Полилиния: фигура 44">
            <a:extLst>
              <a:ext uri="{FF2B5EF4-FFF2-40B4-BE49-F238E27FC236}">
                <a16:creationId xmlns:a16="http://schemas.microsoft.com/office/drawing/2014/main" id="{547229AE-C31D-B7FD-8E87-7C2FE7653EBF}"/>
              </a:ext>
            </a:extLst>
          </p:cNvPr>
          <p:cNvSpPr/>
          <p:nvPr/>
        </p:nvSpPr>
        <p:spPr>
          <a:xfrm>
            <a:off x="11648113" y="2700683"/>
            <a:ext cx="499643" cy="14276"/>
          </a:xfrm>
          <a:custGeom>
            <a:avLst/>
            <a:gdLst>
              <a:gd name="connsiteX0" fmla="*/ 0 w 1000125"/>
              <a:gd name="connsiteY0" fmla="*/ 0 h 28575"/>
              <a:gd name="connsiteX1" fmla="*/ 1004016 w 1000125"/>
              <a:gd name="connsiteY1" fmla="*/ 0 h 28575"/>
              <a:gd name="connsiteX2" fmla="*/ 1004016 w 1000125"/>
              <a:gd name="connsiteY2" fmla="*/ 34035 h 28575"/>
              <a:gd name="connsiteX3" fmla="*/ 0 w 1000125"/>
              <a:gd name="connsiteY3" fmla="*/ 34035 h 28575"/>
            </a:gdLst>
            <a:ahLst/>
            <a:cxnLst>
              <a:cxn ang="0">
                <a:pos x="connsiteX0" y="connsiteY0"/>
              </a:cxn>
              <a:cxn ang="0">
                <a:pos x="connsiteX1" y="connsiteY1"/>
              </a:cxn>
              <a:cxn ang="0">
                <a:pos x="connsiteX2" y="connsiteY2"/>
              </a:cxn>
              <a:cxn ang="0">
                <a:pos x="connsiteX3" y="connsiteY3"/>
              </a:cxn>
            </a:cxnLst>
            <a:rect l="l" t="t" r="r" b="b"/>
            <a:pathLst>
              <a:path w="1000125" h="28575">
                <a:moveTo>
                  <a:pt x="0" y="0"/>
                </a:moveTo>
                <a:lnTo>
                  <a:pt x="1004016" y="0"/>
                </a:lnTo>
                <a:lnTo>
                  <a:pt x="1004016" y="34035"/>
                </a:lnTo>
                <a:lnTo>
                  <a:pt x="0" y="34035"/>
                </a:lnTo>
                <a:close/>
              </a:path>
            </a:pathLst>
          </a:custGeom>
          <a:solidFill>
            <a:schemeClr val="accent2"/>
          </a:solidFill>
          <a:ln w="9525" cap="flat">
            <a:noFill/>
            <a:prstDash val="solid"/>
            <a:miter/>
          </a:ln>
        </p:spPr>
        <p:txBody>
          <a:bodyPr rtlCol="0" anchor="ctr"/>
          <a:lstStyle/>
          <a:p>
            <a:endParaRPr lang="ru-RU" sz="3200">
              <a:cs typeface="+mn-ea"/>
              <a:sym typeface="+mn-lt"/>
            </a:endParaRPr>
          </a:p>
        </p:txBody>
      </p:sp>
      <p:sp>
        <p:nvSpPr>
          <p:cNvPr id="23" name="Полилиния: фигура 45">
            <a:extLst>
              <a:ext uri="{FF2B5EF4-FFF2-40B4-BE49-F238E27FC236}">
                <a16:creationId xmlns:a16="http://schemas.microsoft.com/office/drawing/2014/main" id="{DA8129F7-89D6-C8FB-39E8-B00D6449E01B}"/>
              </a:ext>
            </a:extLst>
          </p:cNvPr>
          <p:cNvSpPr/>
          <p:nvPr/>
        </p:nvSpPr>
        <p:spPr>
          <a:xfrm>
            <a:off x="11648113" y="2772946"/>
            <a:ext cx="499643" cy="14276"/>
          </a:xfrm>
          <a:custGeom>
            <a:avLst/>
            <a:gdLst>
              <a:gd name="connsiteX0" fmla="*/ 0 w 1000125"/>
              <a:gd name="connsiteY0" fmla="*/ 0 h 28575"/>
              <a:gd name="connsiteX1" fmla="*/ 1004016 w 1000125"/>
              <a:gd name="connsiteY1" fmla="*/ 0 h 28575"/>
              <a:gd name="connsiteX2" fmla="*/ 1004016 w 1000125"/>
              <a:gd name="connsiteY2" fmla="*/ 34034 h 28575"/>
              <a:gd name="connsiteX3" fmla="*/ 0 w 1000125"/>
              <a:gd name="connsiteY3" fmla="*/ 34034 h 28575"/>
            </a:gdLst>
            <a:ahLst/>
            <a:cxnLst>
              <a:cxn ang="0">
                <a:pos x="connsiteX0" y="connsiteY0"/>
              </a:cxn>
              <a:cxn ang="0">
                <a:pos x="connsiteX1" y="connsiteY1"/>
              </a:cxn>
              <a:cxn ang="0">
                <a:pos x="connsiteX2" y="connsiteY2"/>
              </a:cxn>
              <a:cxn ang="0">
                <a:pos x="connsiteX3" y="connsiteY3"/>
              </a:cxn>
            </a:cxnLst>
            <a:rect l="l" t="t" r="r" b="b"/>
            <a:pathLst>
              <a:path w="1000125" h="28575">
                <a:moveTo>
                  <a:pt x="0" y="0"/>
                </a:moveTo>
                <a:lnTo>
                  <a:pt x="1004016" y="0"/>
                </a:lnTo>
                <a:lnTo>
                  <a:pt x="1004016" y="34034"/>
                </a:lnTo>
                <a:lnTo>
                  <a:pt x="0" y="34034"/>
                </a:lnTo>
                <a:close/>
              </a:path>
            </a:pathLst>
          </a:custGeom>
          <a:solidFill>
            <a:schemeClr val="accent2"/>
          </a:solidFill>
          <a:ln w="9525" cap="flat">
            <a:noFill/>
            <a:prstDash val="solid"/>
            <a:miter/>
          </a:ln>
        </p:spPr>
        <p:txBody>
          <a:bodyPr rtlCol="0" anchor="ctr"/>
          <a:lstStyle/>
          <a:p>
            <a:endParaRPr lang="ru-RU" sz="3200">
              <a:cs typeface="+mn-ea"/>
              <a:sym typeface="+mn-lt"/>
            </a:endParaRPr>
          </a:p>
        </p:txBody>
      </p:sp>
      <p:sp>
        <p:nvSpPr>
          <p:cNvPr id="24" name="Полилиния: фигура 46">
            <a:extLst>
              <a:ext uri="{FF2B5EF4-FFF2-40B4-BE49-F238E27FC236}">
                <a16:creationId xmlns:a16="http://schemas.microsoft.com/office/drawing/2014/main" id="{0C10FAA1-EE72-3DC9-39DD-F773217BF162}"/>
              </a:ext>
            </a:extLst>
          </p:cNvPr>
          <p:cNvSpPr/>
          <p:nvPr/>
        </p:nvSpPr>
        <p:spPr>
          <a:xfrm>
            <a:off x="11648113" y="2845208"/>
            <a:ext cx="499643" cy="14276"/>
          </a:xfrm>
          <a:custGeom>
            <a:avLst/>
            <a:gdLst>
              <a:gd name="connsiteX0" fmla="*/ 0 w 1000125"/>
              <a:gd name="connsiteY0" fmla="*/ 0 h 28575"/>
              <a:gd name="connsiteX1" fmla="*/ 1004016 w 1000125"/>
              <a:gd name="connsiteY1" fmla="*/ 0 h 28575"/>
              <a:gd name="connsiteX2" fmla="*/ 1004016 w 1000125"/>
              <a:gd name="connsiteY2" fmla="*/ 34034 h 28575"/>
              <a:gd name="connsiteX3" fmla="*/ 0 w 1000125"/>
              <a:gd name="connsiteY3" fmla="*/ 34034 h 28575"/>
            </a:gdLst>
            <a:ahLst/>
            <a:cxnLst>
              <a:cxn ang="0">
                <a:pos x="connsiteX0" y="connsiteY0"/>
              </a:cxn>
              <a:cxn ang="0">
                <a:pos x="connsiteX1" y="connsiteY1"/>
              </a:cxn>
              <a:cxn ang="0">
                <a:pos x="connsiteX2" y="connsiteY2"/>
              </a:cxn>
              <a:cxn ang="0">
                <a:pos x="connsiteX3" y="connsiteY3"/>
              </a:cxn>
            </a:cxnLst>
            <a:rect l="l" t="t" r="r" b="b"/>
            <a:pathLst>
              <a:path w="1000125" h="28575">
                <a:moveTo>
                  <a:pt x="0" y="0"/>
                </a:moveTo>
                <a:lnTo>
                  <a:pt x="1004016" y="0"/>
                </a:lnTo>
                <a:lnTo>
                  <a:pt x="1004016" y="34034"/>
                </a:lnTo>
                <a:lnTo>
                  <a:pt x="0" y="34034"/>
                </a:lnTo>
                <a:close/>
              </a:path>
            </a:pathLst>
          </a:custGeom>
          <a:solidFill>
            <a:schemeClr val="accent2"/>
          </a:solidFill>
          <a:ln w="9525" cap="flat">
            <a:noFill/>
            <a:prstDash val="solid"/>
            <a:miter/>
          </a:ln>
        </p:spPr>
        <p:txBody>
          <a:bodyPr rtlCol="0" anchor="ctr"/>
          <a:lstStyle/>
          <a:p>
            <a:endParaRPr lang="ru-RU" sz="3200">
              <a:cs typeface="+mn-ea"/>
              <a:sym typeface="+mn-lt"/>
            </a:endParaRPr>
          </a:p>
        </p:txBody>
      </p:sp>
      <p:sp>
        <p:nvSpPr>
          <p:cNvPr id="25" name="Полилиния: фигура 47">
            <a:extLst>
              <a:ext uri="{FF2B5EF4-FFF2-40B4-BE49-F238E27FC236}">
                <a16:creationId xmlns:a16="http://schemas.microsoft.com/office/drawing/2014/main" id="{38D3419C-EDDC-3A63-9455-981758A1336E}"/>
              </a:ext>
            </a:extLst>
          </p:cNvPr>
          <p:cNvSpPr/>
          <p:nvPr/>
        </p:nvSpPr>
        <p:spPr>
          <a:xfrm>
            <a:off x="11041810" y="2041651"/>
            <a:ext cx="889840" cy="571020"/>
          </a:xfrm>
          <a:custGeom>
            <a:avLst/>
            <a:gdLst>
              <a:gd name="connsiteX0" fmla="*/ 1789014 w 1781175"/>
              <a:gd name="connsiteY0" fmla="*/ 1148410 h 1143000"/>
              <a:gd name="connsiteX1" fmla="*/ 783888 w 1781175"/>
              <a:gd name="connsiteY1" fmla="*/ 1148410 h 1143000"/>
              <a:gd name="connsiteX2" fmla="*/ 781050 w 1781175"/>
              <a:gd name="connsiteY2" fmla="*/ 1144286 h 1143000"/>
              <a:gd name="connsiteX3" fmla="*/ 0 w 1781175"/>
              <a:gd name="connsiteY3" fmla="*/ 10811 h 1143000"/>
              <a:gd name="connsiteX4" fmla="*/ 15678 w 1781175"/>
              <a:gd name="connsiteY4" fmla="*/ 0 h 1143000"/>
              <a:gd name="connsiteX5" fmla="*/ 793890 w 1781175"/>
              <a:gd name="connsiteY5" fmla="*/ 1129360 h 1143000"/>
              <a:gd name="connsiteX6" fmla="*/ 1789014 w 1781175"/>
              <a:gd name="connsiteY6" fmla="*/ 1129360 h 1143000"/>
              <a:gd name="connsiteX7" fmla="*/ 1789014 w 1781175"/>
              <a:gd name="connsiteY7" fmla="*/ 114841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75" h="1143000">
                <a:moveTo>
                  <a:pt x="1789014" y="1148410"/>
                </a:moveTo>
                <a:lnTo>
                  <a:pt x="783888" y="1148410"/>
                </a:lnTo>
                <a:lnTo>
                  <a:pt x="781050" y="1144286"/>
                </a:lnTo>
                <a:lnTo>
                  <a:pt x="0" y="10811"/>
                </a:lnTo>
                <a:lnTo>
                  <a:pt x="15678" y="0"/>
                </a:lnTo>
                <a:lnTo>
                  <a:pt x="793890" y="1129360"/>
                </a:lnTo>
                <a:lnTo>
                  <a:pt x="1789014" y="1129360"/>
                </a:lnTo>
                <a:lnTo>
                  <a:pt x="1789014" y="1148410"/>
                </a:lnTo>
                <a:close/>
              </a:path>
            </a:pathLst>
          </a:custGeom>
          <a:solidFill>
            <a:srgbClr val="3F3D56"/>
          </a:solidFill>
          <a:ln w="9525" cap="flat">
            <a:noFill/>
            <a:prstDash val="solid"/>
            <a:miter/>
          </a:ln>
        </p:spPr>
        <p:txBody>
          <a:bodyPr rtlCol="0" anchor="ctr"/>
          <a:lstStyle/>
          <a:p>
            <a:endParaRPr lang="ru-RU" sz="3200">
              <a:cs typeface="+mn-ea"/>
              <a:sym typeface="+mn-lt"/>
            </a:endParaRPr>
          </a:p>
        </p:txBody>
      </p:sp>
      <p:sp>
        <p:nvSpPr>
          <p:cNvPr id="26" name="Rectangle 25">
            <a:extLst>
              <a:ext uri="{FF2B5EF4-FFF2-40B4-BE49-F238E27FC236}">
                <a16:creationId xmlns:a16="http://schemas.microsoft.com/office/drawing/2014/main" id="{66CA3C44-85EC-05D7-9B47-E20D811B0D3D}"/>
              </a:ext>
            </a:extLst>
          </p:cNvPr>
          <p:cNvSpPr/>
          <p:nvPr/>
        </p:nvSpPr>
        <p:spPr>
          <a:xfrm>
            <a:off x="4281848" y="343475"/>
            <a:ext cx="4009161" cy="999286"/>
          </a:xfrm>
          <a:prstGeom prst="rect">
            <a:avLst/>
          </a:prstGeom>
          <a:solidFill>
            <a:srgbClr val="C4E6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3">
            <a:extLst>
              <a:ext uri="{FF2B5EF4-FFF2-40B4-BE49-F238E27FC236}">
                <a16:creationId xmlns:a16="http://schemas.microsoft.com/office/drawing/2014/main" id="{9E897DA4-8762-3C49-93A0-970B44F9FEC7}"/>
              </a:ext>
            </a:extLst>
          </p:cNvPr>
          <p:cNvSpPr/>
          <p:nvPr/>
        </p:nvSpPr>
        <p:spPr>
          <a:xfrm>
            <a:off x="4488090" y="493191"/>
            <a:ext cx="3731189" cy="578644"/>
          </a:xfrm>
          <a:prstGeom prst="rect">
            <a:avLst/>
          </a:prstGeom>
          <a:noFill/>
          <a:ln/>
        </p:spPr>
        <p:txBody>
          <a:bodyPr wrap="none" rtlCol="0" anchor="t"/>
          <a:lstStyle/>
          <a:p>
            <a:pPr>
              <a:lnSpc>
                <a:spcPts val="4556"/>
              </a:lnSpc>
            </a:pPr>
            <a:r>
              <a:rPr lang="en-US" sz="4000" dirty="0">
                <a:solidFill>
                  <a:srgbClr val="38512F"/>
                </a:solidFill>
                <a:latin typeface="ADLaM Display" panose="02010000000000000000" pitchFamily="2" charset="0"/>
                <a:ea typeface="ADLaM Display" panose="02010000000000000000" pitchFamily="2" charset="0"/>
                <a:cs typeface="ADLaM Display" panose="02010000000000000000" pitchFamily="2" charset="0"/>
              </a:rPr>
              <a:t>Our Findings…</a:t>
            </a:r>
            <a:endParaRPr lang="en-US" sz="40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8" name="Graphic 27" descr="List with solid fill">
            <a:extLst>
              <a:ext uri="{FF2B5EF4-FFF2-40B4-BE49-F238E27FC236}">
                <a16:creationId xmlns:a16="http://schemas.microsoft.com/office/drawing/2014/main" id="{2CA7980D-8A9E-0B30-EBD2-31B8B15A7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1955" y="408387"/>
            <a:ext cx="914400" cy="914400"/>
          </a:xfrm>
          <a:prstGeom prst="rect">
            <a:avLst/>
          </a:prstGeom>
        </p:spPr>
      </p:pic>
      <p:sp>
        <p:nvSpPr>
          <p:cNvPr id="29" name="Rectangle 28">
            <a:extLst>
              <a:ext uri="{FF2B5EF4-FFF2-40B4-BE49-F238E27FC236}">
                <a16:creationId xmlns:a16="http://schemas.microsoft.com/office/drawing/2014/main" id="{1A77CE48-5E9E-90B5-0476-D6214405083A}"/>
              </a:ext>
            </a:extLst>
          </p:cNvPr>
          <p:cNvSpPr/>
          <p:nvPr/>
        </p:nvSpPr>
        <p:spPr>
          <a:xfrm>
            <a:off x="3910871" y="2266245"/>
            <a:ext cx="5466879" cy="37649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solidFill>
                  <a:schemeClr val="tx1">
                    <a:lumMod val="95000"/>
                    <a:lumOff val="5000"/>
                  </a:schemeClr>
                </a:solidFill>
                <a:latin typeface="Aharoni" panose="02010803020104030203" pitchFamily="2" charset="-79"/>
                <a:cs typeface="Aharoni" panose="02010803020104030203" pitchFamily="2" charset="-79"/>
              </a:rPr>
              <a:t>Infrastructural Lacking</a:t>
            </a:r>
          </a:p>
          <a:p>
            <a:pPr marL="285750" indent="-285750">
              <a:buFont typeface="Arial" panose="020B0604020202020204" pitchFamily="34" charset="0"/>
              <a:buChar char="•"/>
            </a:pPr>
            <a:r>
              <a:rPr lang="en-US" sz="2400" dirty="0">
                <a:solidFill>
                  <a:schemeClr val="tx1">
                    <a:lumMod val="95000"/>
                    <a:lumOff val="5000"/>
                  </a:schemeClr>
                </a:solidFill>
                <a:latin typeface="Aharoni" panose="02010803020104030203" pitchFamily="2" charset="-79"/>
                <a:cs typeface="Aharoni" panose="02010803020104030203" pitchFamily="2" charset="-79"/>
              </a:rPr>
              <a:t>Communication Gap</a:t>
            </a:r>
          </a:p>
          <a:p>
            <a:pPr marL="285750" indent="-285750">
              <a:buFont typeface="Arial" panose="020B0604020202020204" pitchFamily="34" charset="0"/>
              <a:buChar char="•"/>
            </a:pPr>
            <a:r>
              <a:rPr lang="en-US" sz="2400" dirty="0">
                <a:solidFill>
                  <a:schemeClr val="tx1">
                    <a:lumMod val="95000"/>
                    <a:lumOff val="5000"/>
                  </a:schemeClr>
                </a:solidFill>
                <a:latin typeface="Aharoni" panose="02010803020104030203" pitchFamily="2" charset="-79"/>
                <a:cs typeface="Aharoni" panose="02010803020104030203" pitchFamily="2" charset="-79"/>
              </a:rPr>
              <a:t>Minimum Facilities</a:t>
            </a:r>
          </a:p>
          <a:p>
            <a:pPr marL="285750" indent="-285750">
              <a:buFont typeface="Arial" panose="020B0604020202020204" pitchFamily="34" charset="0"/>
              <a:buChar char="•"/>
            </a:pPr>
            <a:r>
              <a:rPr lang="en-US" sz="2400" dirty="0">
                <a:solidFill>
                  <a:schemeClr val="tx1">
                    <a:lumMod val="95000"/>
                    <a:lumOff val="5000"/>
                  </a:schemeClr>
                </a:solidFill>
                <a:latin typeface="Aharoni" panose="02010803020104030203" pitchFamily="2" charset="-79"/>
                <a:cs typeface="Aharoni" panose="02010803020104030203" pitchFamily="2" charset="-79"/>
              </a:rPr>
              <a:t>Lack of awareness</a:t>
            </a:r>
          </a:p>
          <a:p>
            <a:pPr marL="285750" indent="-285750">
              <a:buFont typeface="Arial" panose="020B0604020202020204" pitchFamily="34" charset="0"/>
              <a:buChar char="•"/>
            </a:pPr>
            <a:r>
              <a:rPr lang="en-US" sz="2400" dirty="0">
                <a:solidFill>
                  <a:schemeClr val="tx1">
                    <a:lumMod val="95000"/>
                    <a:lumOff val="5000"/>
                  </a:schemeClr>
                </a:solidFill>
                <a:latin typeface="Aharoni" panose="02010803020104030203" pitchFamily="2" charset="-79"/>
                <a:cs typeface="Aharoni" panose="02010803020104030203" pitchFamily="2" charset="-79"/>
              </a:rPr>
              <a:t>Non Adjustable Furniture</a:t>
            </a:r>
          </a:p>
          <a:p>
            <a:pPr marL="285750" indent="-285750">
              <a:buFont typeface="Arial" panose="020B0604020202020204" pitchFamily="34" charset="0"/>
              <a:buChar char="•"/>
            </a:pPr>
            <a:r>
              <a:rPr lang="en-US" sz="2400" dirty="0">
                <a:solidFill>
                  <a:schemeClr val="tx1">
                    <a:lumMod val="95000"/>
                    <a:lumOff val="5000"/>
                  </a:schemeClr>
                </a:solidFill>
                <a:latin typeface="Aharoni" panose="02010803020104030203" pitchFamily="2" charset="-79"/>
                <a:cs typeface="Aharoni" panose="02010803020104030203" pitchFamily="2" charset="-79"/>
              </a:rPr>
              <a:t>Inaccessible Emergency Exits</a:t>
            </a:r>
          </a:p>
          <a:p>
            <a:pPr marL="285750" indent="-285750">
              <a:buFont typeface="Arial" panose="020B0604020202020204" pitchFamily="34" charset="0"/>
              <a:buChar char="•"/>
            </a:pPr>
            <a:r>
              <a:rPr lang="en-US" sz="2400" dirty="0">
                <a:solidFill>
                  <a:schemeClr val="tx1">
                    <a:lumMod val="95000"/>
                    <a:lumOff val="5000"/>
                  </a:schemeClr>
                </a:solidFill>
                <a:latin typeface="Aharoni" panose="02010803020104030203" pitchFamily="2" charset="-79"/>
                <a:cs typeface="Aharoni" panose="02010803020104030203" pitchFamily="2" charset="-79"/>
              </a:rPr>
              <a:t>Lack of Assistive Technology</a:t>
            </a:r>
          </a:p>
          <a:p>
            <a:pPr marL="285750" indent="-285750">
              <a:buFont typeface="Arial" panose="020B0604020202020204" pitchFamily="34" charset="0"/>
              <a:buChar char="•"/>
            </a:pPr>
            <a:r>
              <a:rPr lang="en-US" sz="2400" dirty="0">
                <a:solidFill>
                  <a:schemeClr val="tx1">
                    <a:lumMod val="95000"/>
                    <a:lumOff val="5000"/>
                  </a:schemeClr>
                </a:solidFill>
                <a:latin typeface="Aharoni" panose="02010803020104030203" pitchFamily="2" charset="-79"/>
                <a:cs typeface="Aharoni" panose="02010803020104030203" pitchFamily="2" charset="-79"/>
              </a:rPr>
              <a:t>Inadequate Parking</a:t>
            </a:r>
          </a:p>
          <a:p>
            <a:pPr marL="285750" indent="-285750">
              <a:buFont typeface="Arial" panose="020B0604020202020204" pitchFamily="34" charset="0"/>
              <a:buChar char="•"/>
            </a:pPr>
            <a:r>
              <a:rPr lang="en-US" sz="2400" dirty="0">
                <a:solidFill>
                  <a:schemeClr val="tx1">
                    <a:lumMod val="95000"/>
                    <a:lumOff val="5000"/>
                  </a:schemeClr>
                </a:solidFill>
                <a:latin typeface="Aharoni" panose="02010803020104030203" pitchFamily="2" charset="-79"/>
                <a:cs typeface="Aharoni" panose="02010803020104030203" pitchFamily="2" charset="-79"/>
              </a:rPr>
              <a:t>Non-Compliant Signage </a:t>
            </a:r>
          </a:p>
        </p:txBody>
      </p:sp>
      <p:sp>
        <p:nvSpPr>
          <p:cNvPr id="2" name="Partial Circle 1">
            <a:extLst>
              <a:ext uri="{FF2B5EF4-FFF2-40B4-BE49-F238E27FC236}">
                <a16:creationId xmlns:a16="http://schemas.microsoft.com/office/drawing/2014/main" id="{F178CC57-10C7-2E20-0490-81A2D5539E4F}"/>
              </a:ext>
            </a:extLst>
          </p:cNvPr>
          <p:cNvSpPr/>
          <p:nvPr/>
        </p:nvSpPr>
        <p:spPr>
          <a:xfrm>
            <a:off x="10373104" y="604564"/>
            <a:ext cx="1310864" cy="1410078"/>
          </a:xfrm>
          <a:prstGeom prst="pi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9511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1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8D822D-5C72-C736-F97F-DADFFA9BFFF6}"/>
              </a:ext>
            </a:extLst>
          </p:cNvPr>
          <p:cNvSpPr/>
          <p:nvPr/>
        </p:nvSpPr>
        <p:spPr>
          <a:xfrm>
            <a:off x="589934" y="481780"/>
            <a:ext cx="10992465" cy="590918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EA2A0B8-C270-6FAE-FDDB-CE46A7B3024F}"/>
              </a:ext>
            </a:extLst>
          </p:cNvPr>
          <p:cNvSpPr txBox="1"/>
          <p:nvPr/>
        </p:nvSpPr>
        <p:spPr>
          <a:xfrm>
            <a:off x="2539583" y="496493"/>
            <a:ext cx="7335267" cy="661207"/>
          </a:xfrm>
          <a:prstGeom prst="rect">
            <a:avLst/>
          </a:prstGeom>
          <a:noFill/>
        </p:spPr>
        <p:txBody>
          <a:bodyPr wrap="square" rtlCol="0">
            <a:spAutoFit/>
          </a:bodyPr>
          <a:lstStyle/>
          <a:p>
            <a:pPr algn="ctr">
              <a:lnSpc>
                <a:spcPct val="150000"/>
              </a:lnSpc>
              <a:spcBef>
                <a:spcPts val="167"/>
              </a:spcBef>
            </a:pPr>
            <a:r>
              <a:rPr lang="en-US" sz="2800" b="1" kern="100" dirty="0">
                <a:latin typeface="Times New Roman" panose="02020603050405020304" pitchFamily="18" charset="0"/>
                <a:ea typeface="Times New Roman" panose="02020603050405020304" pitchFamily="18" charset="0"/>
                <a:cs typeface="Times New Roman" panose="02020603050405020304" pitchFamily="18" charset="0"/>
              </a:rPr>
              <a:t>CHALLENGES WE FACED</a:t>
            </a:r>
            <a:endParaRPr lang="en-BD" sz="2800" b="1" kern="1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18">
            <a:extLst>
              <a:ext uri="{FF2B5EF4-FFF2-40B4-BE49-F238E27FC236}">
                <a16:creationId xmlns:a16="http://schemas.microsoft.com/office/drawing/2014/main" id="{4FBAAA62-E0D8-1022-2E8B-B68C9E044FCB}"/>
              </a:ext>
            </a:extLst>
          </p:cNvPr>
          <p:cNvSpPr/>
          <p:nvPr/>
        </p:nvSpPr>
        <p:spPr>
          <a:xfrm>
            <a:off x="5979766" y="1223268"/>
            <a:ext cx="454903" cy="46994"/>
          </a:xfrm>
          <a:prstGeom prst="rect">
            <a:avLst/>
          </a:prstGeom>
          <a:solidFill>
            <a:srgbClr val="EE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EA1FE"/>
              </a:solidFill>
              <a:latin typeface="Times New Roman" panose="02020603050405020304" pitchFamily="18" charset="0"/>
              <a:cs typeface="Times New Roman" panose="02020603050405020304" pitchFamily="18" charset="0"/>
              <a:sym typeface="+mn-lt"/>
            </a:endParaRPr>
          </a:p>
        </p:txBody>
      </p:sp>
      <p:sp>
        <p:nvSpPr>
          <p:cNvPr id="7" name="TextBox 42">
            <a:extLst>
              <a:ext uri="{FF2B5EF4-FFF2-40B4-BE49-F238E27FC236}">
                <a16:creationId xmlns:a16="http://schemas.microsoft.com/office/drawing/2014/main" id="{DCD11843-3F63-2EC2-54C2-B5F7FCEAE908}"/>
              </a:ext>
            </a:extLst>
          </p:cNvPr>
          <p:cNvSpPr txBox="1"/>
          <p:nvPr/>
        </p:nvSpPr>
        <p:spPr>
          <a:xfrm>
            <a:off x="2585933" y="2045088"/>
            <a:ext cx="738134" cy="584775"/>
          </a:xfrm>
          <a:prstGeom prst="rect">
            <a:avLst/>
          </a:prstGeom>
          <a:noFill/>
        </p:spPr>
        <p:txBody>
          <a:bodyPr wrap="square" rtlCol="0">
            <a:spAutoFit/>
          </a:bodyPr>
          <a:lstStyle>
            <a:defPPr>
              <a:defRPr lang="en-US"/>
            </a:defPPr>
            <a:lvl1pPr>
              <a:defRPr sz="3200" b="1">
                <a:solidFill>
                  <a:schemeClr val="accent2"/>
                </a:solidFill>
                <a:latin typeface="Archivo" panose="020B0503020202020B04" pitchFamily="34" charset="0"/>
              </a:defRPr>
            </a:lvl1pPr>
          </a:lstStyle>
          <a:p>
            <a:r>
              <a:rPr lang="en-ID" dirty="0">
                <a:latin typeface="Times New Roman" panose="02020603050405020304" pitchFamily="18" charset="0"/>
                <a:cs typeface="Times New Roman" panose="02020603050405020304" pitchFamily="18" charset="0"/>
                <a:sym typeface="+mn-lt"/>
              </a:rPr>
              <a:t>01</a:t>
            </a:r>
            <a:endParaRPr lang="id-ID" dirty="0">
              <a:latin typeface="Times New Roman" panose="02020603050405020304" pitchFamily="18" charset="0"/>
              <a:cs typeface="Times New Roman" panose="02020603050405020304" pitchFamily="18" charset="0"/>
              <a:sym typeface="+mn-lt"/>
            </a:endParaRPr>
          </a:p>
        </p:txBody>
      </p:sp>
      <p:sp>
        <p:nvSpPr>
          <p:cNvPr id="8" name="TextBox 43">
            <a:extLst>
              <a:ext uri="{FF2B5EF4-FFF2-40B4-BE49-F238E27FC236}">
                <a16:creationId xmlns:a16="http://schemas.microsoft.com/office/drawing/2014/main" id="{6E89A150-548D-D2AA-C87C-B01B69311AD8}"/>
              </a:ext>
            </a:extLst>
          </p:cNvPr>
          <p:cNvSpPr txBox="1"/>
          <p:nvPr/>
        </p:nvSpPr>
        <p:spPr>
          <a:xfrm>
            <a:off x="3380251" y="2082659"/>
            <a:ext cx="3412452" cy="461665"/>
          </a:xfrm>
          <a:prstGeom prst="rect">
            <a:avLst/>
          </a:prstGeom>
          <a:noFill/>
        </p:spPr>
        <p:txBody>
          <a:bodyPr wrap="square" rtlCol="0">
            <a:spAutoFit/>
          </a:bodyPr>
          <a:lstStyle>
            <a:defPPr>
              <a:defRPr lang="en-US"/>
            </a:defPPr>
            <a:lvl1pPr algn="ctr">
              <a:defRPr sz="1400">
                <a:solidFill>
                  <a:srgbClr val="2C374C"/>
                </a:solidFill>
                <a:latin typeface="Archivo" panose="020B0503020202020B04" pitchFamily="34" charset="0"/>
              </a:defRPr>
            </a:lvl1pPr>
          </a:lstStyle>
          <a:p>
            <a:pPr algn="l"/>
            <a:r>
              <a:rPr lang="en-US" sz="2400">
                <a:latin typeface="Times New Roman" panose="02020603050405020304" pitchFamily="18" charset="0"/>
                <a:cs typeface="Times New Roman" panose="02020603050405020304" pitchFamily="18" charset="0"/>
              </a:rPr>
              <a:t>STEREOTYPE</a:t>
            </a:r>
            <a:endParaRPr lang="id-ID" sz="2333" dirty="0">
              <a:latin typeface="Times New Roman" panose="02020603050405020304" pitchFamily="18" charset="0"/>
              <a:cs typeface="Times New Roman" panose="02020603050405020304" pitchFamily="18" charset="0"/>
              <a:sym typeface="+mn-lt"/>
            </a:endParaRPr>
          </a:p>
        </p:txBody>
      </p:sp>
      <p:sp>
        <p:nvSpPr>
          <p:cNvPr id="9" name="TextBox 45">
            <a:extLst>
              <a:ext uri="{FF2B5EF4-FFF2-40B4-BE49-F238E27FC236}">
                <a16:creationId xmlns:a16="http://schemas.microsoft.com/office/drawing/2014/main" id="{B405A66B-4A4B-B935-806A-7E6D35317184}"/>
              </a:ext>
            </a:extLst>
          </p:cNvPr>
          <p:cNvSpPr txBox="1"/>
          <p:nvPr/>
        </p:nvSpPr>
        <p:spPr>
          <a:xfrm>
            <a:off x="2556698" y="3186978"/>
            <a:ext cx="738134" cy="584775"/>
          </a:xfrm>
          <a:prstGeom prst="rect">
            <a:avLst/>
          </a:prstGeom>
          <a:noFill/>
        </p:spPr>
        <p:txBody>
          <a:bodyPr wrap="square" rtlCol="0">
            <a:spAutoFit/>
          </a:bodyPr>
          <a:lstStyle>
            <a:defPPr>
              <a:defRPr lang="en-US"/>
            </a:defPPr>
            <a:lvl1pPr>
              <a:defRPr sz="3200" b="1">
                <a:solidFill>
                  <a:schemeClr val="accent2"/>
                </a:solidFill>
                <a:latin typeface="Archivo" panose="020B0503020202020B04" pitchFamily="34" charset="0"/>
              </a:defRPr>
            </a:lvl1pPr>
          </a:lstStyle>
          <a:p>
            <a:r>
              <a:rPr lang="en-ID" dirty="0">
                <a:latin typeface="Times New Roman" panose="02020603050405020304" pitchFamily="18" charset="0"/>
                <a:cs typeface="Times New Roman" panose="02020603050405020304" pitchFamily="18" charset="0"/>
                <a:sym typeface="+mn-lt"/>
              </a:rPr>
              <a:t>02</a:t>
            </a:r>
            <a:endParaRPr lang="id-ID" dirty="0">
              <a:latin typeface="Times New Roman" panose="02020603050405020304" pitchFamily="18" charset="0"/>
              <a:cs typeface="Times New Roman" panose="02020603050405020304" pitchFamily="18" charset="0"/>
              <a:sym typeface="+mn-lt"/>
            </a:endParaRPr>
          </a:p>
        </p:txBody>
      </p:sp>
      <p:sp>
        <p:nvSpPr>
          <p:cNvPr id="10" name="TextBox 46">
            <a:extLst>
              <a:ext uri="{FF2B5EF4-FFF2-40B4-BE49-F238E27FC236}">
                <a16:creationId xmlns:a16="http://schemas.microsoft.com/office/drawing/2014/main" id="{67AD777E-DE07-38C3-347C-7BD4BD074DC7}"/>
              </a:ext>
            </a:extLst>
          </p:cNvPr>
          <p:cNvSpPr txBox="1"/>
          <p:nvPr/>
        </p:nvSpPr>
        <p:spPr>
          <a:xfrm>
            <a:off x="3382811" y="3218944"/>
            <a:ext cx="3792400" cy="461665"/>
          </a:xfrm>
          <a:prstGeom prst="rect">
            <a:avLst/>
          </a:prstGeom>
          <a:noFill/>
        </p:spPr>
        <p:txBody>
          <a:bodyPr wrap="square" rtlCol="0">
            <a:spAutoFit/>
          </a:bodyPr>
          <a:lstStyle>
            <a:defPPr>
              <a:defRPr lang="en-US"/>
            </a:defPPr>
            <a:lvl1pPr>
              <a:defRPr sz="1400">
                <a:solidFill>
                  <a:srgbClr val="2C374C"/>
                </a:solidFill>
                <a:latin typeface="Archivo" panose="020B0503020202020B04" pitchFamily="34" charset="0"/>
              </a:defRPr>
            </a:lvl1pPr>
          </a:lstStyle>
          <a:p>
            <a:r>
              <a:rPr lang="en-US" sz="2400" dirty="0">
                <a:latin typeface="Times New Roman" panose="02020603050405020304" pitchFamily="18" charset="0"/>
                <a:cs typeface="Times New Roman" panose="02020603050405020304" pitchFamily="18" charset="0"/>
              </a:rPr>
              <a:t>FEAR</a:t>
            </a:r>
            <a:endParaRPr lang="id-ID" sz="2333" dirty="0">
              <a:latin typeface="Times New Roman" panose="02020603050405020304" pitchFamily="18" charset="0"/>
              <a:cs typeface="Times New Roman" panose="02020603050405020304" pitchFamily="18" charset="0"/>
              <a:sym typeface="+mn-lt"/>
            </a:endParaRPr>
          </a:p>
        </p:txBody>
      </p:sp>
      <p:sp>
        <p:nvSpPr>
          <p:cNvPr id="11" name="TextBox 48">
            <a:extLst>
              <a:ext uri="{FF2B5EF4-FFF2-40B4-BE49-F238E27FC236}">
                <a16:creationId xmlns:a16="http://schemas.microsoft.com/office/drawing/2014/main" id="{075CC900-FDFA-8EB8-DC9C-85C92E25E742}"/>
              </a:ext>
            </a:extLst>
          </p:cNvPr>
          <p:cNvSpPr txBox="1"/>
          <p:nvPr/>
        </p:nvSpPr>
        <p:spPr>
          <a:xfrm>
            <a:off x="2527486" y="4305524"/>
            <a:ext cx="738134" cy="584775"/>
          </a:xfrm>
          <a:prstGeom prst="rect">
            <a:avLst/>
          </a:prstGeom>
          <a:noFill/>
        </p:spPr>
        <p:txBody>
          <a:bodyPr wrap="square" rtlCol="0">
            <a:spAutoFit/>
          </a:bodyPr>
          <a:lstStyle>
            <a:defPPr>
              <a:defRPr lang="en-US"/>
            </a:defPPr>
            <a:lvl1pPr>
              <a:defRPr sz="3200" b="1">
                <a:solidFill>
                  <a:schemeClr val="accent2"/>
                </a:solidFill>
                <a:latin typeface="Archivo" panose="020B0503020202020B04" pitchFamily="34" charset="0"/>
              </a:defRPr>
            </a:lvl1pPr>
          </a:lstStyle>
          <a:p>
            <a:r>
              <a:rPr lang="en-ID" dirty="0">
                <a:latin typeface="Times New Roman" panose="02020603050405020304" pitchFamily="18" charset="0"/>
                <a:cs typeface="Times New Roman" panose="02020603050405020304" pitchFamily="18" charset="0"/>
                <a:sym typeface="+mn-lt"/>
              </a:rPr>
              <a:t>03</a:t>
            </a:r>
            <a:endParaRPr lang="id-ID" dirty="0">
              <a:latin typeface="Times New Roman" panose="02020603050405020304" pitchFamily="18" charset="0"/>
              <a:cs typeface="Times New Roman" panose="02020603050405020304" pitchFamily="18" charset="0"/>
              <a:sym typeface="+mn-lt"/>
            </a:endParaRPr>
          </a:p>
        </p:txBody>
      </p:sp>
      <p:sp>
        <p:nvSpPr>
          <p:cNvPr id="12" name="TextBox 49">
            <a:extLst>
              <a:ext uri="{FF2B5EF4-FFF2-40B4-BE49-F238E27FC236}">
                <a16:creationId xmlns:a16="http://schemas.microsoft.com/office/drawing/2014/main" id="{8118D5D8-E4A6-9313-F29D-9D6AC38B6D8B}"/>
              </a:ext>
            </a:extLst>
          </p:cNvPr>
          <p:cNvSpPr txBox="1"/>
          <p:nvPr/>
        </p:nvSpPr>
        <p:spPr>
          <a:xfrm>
            <a:off x="3355955" y="4394467"/>
            <a:ext cx="4356885" cy="461665"/>
          </a:xfrm>
          <a:prstGeom prst="rect">
            <a:avLst/>
          </a:prstGeom>
          <a:noFill/>
        </p:spPr>
        <p:txBody>
          <a:bodyPr wrap="square" rtlCol="0">
            <a:spAutoFit/>
          </a:bodyPr>
          <a:lstStyle>
            <a:defPPr>
              <a:defRPr lang="en-US"/>
            </a:defPPr>
            <a:lvl1pPr>
              <a:defRPr sz="1400">
                <a:solidFill>
                  <a:srgbClr val="2C374C"/>
                </a:solidFill>
                <a:latin typeface="Archivo" panose="020B0503020202020B04" pitchFamily="34" charset="0"/>
              </a:defRPr>
            </a:lvl1pPr>
          </a:lstStyle>
          <a:p>
            <a:r>
              <a:rPr lang="en-US" sz="2400" dirty="0">
                <a:latin typeface="Times New Roman" panose="02020603050405020304" pitchFamily="18" charset="0"/>
                <a:cs typeface="Times New Roman" panose="02020603050405020304" pitchFamily="18" charset="0"/>
              </a:rPr>
              <a:t>INDIFFERENCE</a:t>
            </a:r>
            <a:endParaRPr lang="id-ID" sz="2333" dirty="0">
              <a:latin typeface="Times New Roman" panose="02020603050405020304" pitchFamily="18" charset="0"/>
              <a:cs typeface="Times New Roman" panose="02020603050405020304" pitchFamily="18" charset="0"/>
              <a:sym typeface="+mn-lt"/>
            </a:endParaRPr>
          </a:p>
        </p:txBody>
      </p:sp>
      <p:sp>
        <p:nvSpPr>
          <p:cNvPr id="13" name="TextBox 50">
            <a:extLst>
              <a:ext uri="{FF2B5EF4-FFF2-40B4-BE49-F238E27FC236}">
                <a16:creationId xmlns:a16="http://schemas.microsoft.com/office/drawing/2014/main" id="{076E3B03-5FCC-D235-F7AD-88F178F0B906}"/>
              </a:ext>
            </a:extLst>
          </p:cNvPr>
          <p:cNvSpPr txBox="1"/>
          <p:nvPr/>
        </p:nvSpPr>
        <p:spPr>
          <a:xfrm>
            <a:off x="2771530" y="4995533"/>
            <a:ext cx="3971400" cy="284693"/>
          </a:xfrm>
          <a:prstGeom prst="rect">
            <a:avLst/>
          </a:prstGeom>
          <a:noFill/>
        </p:spPr>
        <p:txBody>
          <a:bodyPr wrap="square" rtlCol="0">
            <a:spAutoFit/>
          </a:bodyPr>
          <a:lstStyle>
            <a:defPPr>
              <a:defRPr lang="en-US"/>
            </a:defPPr>
            <a:lvl1pPr>
              <a:lnSpc>
                <a:spcPts val="1500"/>
              </a:lnSpc>
              <a:defRPr sz="1100" spc="10">
                <a:solidFill>
                  <a:srgbClr val="8891A4"/>
                </a:solidFill>
                <a:latin typeface="Archivo" pitchFamily="34" charset="0"/>
              </a:defRPr>
            </a:lvl1pPr>
          </a:lstStyle>
          <a:p>
            <a:endParaRPr lang="id-ID" sz="1333" dirty="0">
              <a:latin typeface="Times New Roman" panose="02020603050405020304" pitchFamily="18" charset="0"/>
              <a:cs typeface="Times New Roman" panose="02020603050405020304" pitchFamily="18" charset="0"/>
              <a:sym typeface="+mn-lt"/>
            </a:endParaRPr>
          </a:p>
        </p:txBody>
      </p:sp>
      <p:sp>
        <p:nvSpPr>
          <p:cNvPr id="14" name="TextBox 51">
            <a:extLst>
              <a:ext uri="{FF2B5EF4-FFF2-40B4-BE49-F238E27FC236}">
                <a16:creationId xmlns:a16="http://schemas.microsoft.com/office/drawing/2014/main" id="{4EF92FBB-ABC3-75AF-4132-CBB9149D9F2F}"/>
              </a:ext>
            </a:extLst>
          </p:cNvPr>
          <p:cNvSpPr txBox="1"/>
          <p:nvPr/>
        </p:nvSpPr>
        <p:spPr>
          <a:xfrm>
            <a:off x="6082320" y="2028059"/>
            <a:ext cx="738134" cy="584775"/>
          </a:xfrm>
          <a:prstGeom prst="rect">
            <a:avLst/>
          </a:prstGeom>
          <a:noFill/>
        </p:spPr>
        <p:txBody>
          <a:bodyPr wrap="square" rtlCol="0">
            <a:spAutoFit/>
          </a:bodyPr>
          <a:lstStyle>
            <a:defPPr>
              <a:defRPr lang="en-US"/>
            </a:defPPr>
            <a:lvl1pPr>
              <a:defRPr sz="3200" b="1">
                <a:solidFill>
                  <a:schemeClr val="accent2"/>
                </a:solidFill>
                <a:latin typeface="Archivo" panose="020B0503020202020B04" pitchFamily="34" charset="0"/>
              </a:defRPr>
            </a:lvl1pPr>
          </a:lstStyle>
          <a:p>
            <a:r>
              <a:rPr lang="en-ID" dirty="0">
                <a:latin typeface="Times New Roman" panose="02020603050405020304" pitchFamily="18" charset="0"/>
                <a:cs typeface="Times New Roman" panose="02020603050405020304" pitchFamily="18" charset="0"/>
                <a:sym typeface="+mn-lt"/>
              </a:rPr>
              <a:t>04</a:t>
            </a:r>
            <a:endParaRPr lang="id-ID" dirty="0">
              <a:latin typeface="Times New Roman" panose="02020603050405020304" pitchFamily="18" charset="0"/>
              <a:cs typeface="Times New Roman" panose="02020603050405020304" pitchFamily="18" charset="0"/>
              <a:sym typeface="+mn-lt"/>
            </a:endParaRPr>
          </a:p>
        </p:txBody>
      </p:sp>
      <p:sp>
        <p:nvSpPr>
          <p:cNvPr id="15" name="TextBox 55">
            <a:extLst>
              <a:ext uri="{FF2B5EF4-FFF2-40B4-BE49-F238E27FC236}">
                <a16:creationId xmlns:a16="http://schemas.microsoft.com/office/drawing/2014/main" id="{E6AFD5E9-7C24-654C-A4DF-D72E2C811D22}"/>
              </a:ext>
            </a:extLst>
          </p:cNvPr>
          <p:cNvSpPr txBox="1"/>
          <p:nvPr/>
        </p:nvSpPr>
        <p:spPr>
          <a:xfrm>
            <a:off x="6096000" y="3183329"/>
            <a:ext cx="738134" cy="584775"/>
          </a:xfrm>
          <a:prstGeom prst="rect">
            <a:avLst/>
          </a:prstGeom>
          <a:noFill/>
        </p:spPr>
        <p:txBody>
          <a:bodyPr wrap="square" rtlCol="0">
            <a:spAutoFit/>
          </a:bodyPr>
          <a:lstStyle>
            <a:defPPr>
              <a:defRPr lang="en-US"/>
            </a:defPPr>
            <a:lvl1pPr>
              <a:defRPr sz="3200" b="1">
                <a:solidFill>
                  <a:schemeClr val="accent2"/>
                </a:solidFill>
                <a:latin typeface="Archivo" panose="020B0503020202020B04" pitchFamily="34" charset="0"/>
              </a:defRPr>
            </a:lvl1pPr>
          </a:lstStyle>
          <a:p>
            <a:r>
              <a:rPr lang="en-ID" dirty="0">
                <a:latin typeface="Times New Roman" panose="02020603050405020304" pitchFamily="18" charset="0"/>
                <a:cs typeface="Times New Roman" panose="02020603050405020304" pitchFamily="18" charset="0"/>
                <a:sym typeface="+mn-lt"/>
              </a:rPr>
              <a:t>05</a:t>
            </a:r>
            <a:endParaRPr lang="id-ID" dirty="0">
              <a:latin typeface="Times New Roman" panose="02020603050405020304" pitchFamily="18" charset="0"/>
              <a:cs typeface="Times New Roman" panose="02020603050405020304" pitchFamily="18" charset="0"/>
              <a:sym typeface="+mn-lt"/>
            </a:endParaRPr>
          </a:p>
        </p:txBody>
      </p:sp>
      <p:sp>
        <p:nvSpPr>
          <p:cNvPr id="16" name="TextBox 56">
            <a:extLst>
              <a:ext uri="{FF2B5EF4-FFF2-40B4-BE49-F238E27FC236}">
                <a16:creationId xmlns:a16="http://schemas.microsoft.com/office/drawing/2014/main" id="{753CC370-28EA-306B-B336-DC69157186DD}"/>
              </a:ext>
            </a:extLst>
          </p:cNvPr>
          <p:cNvSpPr txBox="1"/>
          <p:nvPr/>
        </p:nvSpPr>
        <p:spPr>
          <a:xfrm>
            <a:off x="6634841" y="2123886"/>
            <a:ext cx="4540556" cy="451342"/>
          </a:xfrm>
          <a:prstGeom prst="rect">
            <a:avLst/>
          </a:prstGeom>
          <a:noFill/>
        </p:spPr>
        <p:txBody>
          <a:bodyPr wrap="square" rtlCol="0">
            <a:spAutoFit/>
          </a:bodyPr>
          <a:lstStyle>
            <a:defPPr>
              <a:defRPr lang="en-US"/>
            </a:defPPr>
            <a:lvl1pPr>
              <a:defRPr sz="1400">
                <a:solidFill>
                  <a:srgbClr val="2C374C"/>
                </a:solidFill>
                <a:latin typeface="Archivo" panose="020B0503020202020B04" pitchFamily="34" charset="0"/>
              </a:defRPr>
            </a:lvl1pPr>
          </a:lstStyle>
          <a:p>
            <a:r>
              <a:rPr lang="id-ID" sz="2333" dirty="0">
                <a:latin typeface="Times New Roman" panose="02020603050405020304" pitchFamily="18" charset="0"/>
                <a:cs typeface="Times New Roman" panose="02020603050405020304" pitchFamily="18" charset="0"/>
                <a:sym typeface="+mn-lt"/>
              </a:rPr>
              <a:t>MISBELIEF</a:t>
            </a:r>
          </a:p>
        </p:txBody>
      </p:sp>
      <p:sp>
        <p:nvSpPr>
          <p:cNvPr id="17" name="TextBox 57">
            <a:extLst>
              <a:ext uri="{FF2B5EF4-FFF2-40B4-BE49-F238E27FC236}">
                <a16:creationId xmlns:a16="http://schemas.microsoft.com/office/drawing/2014/main" id="{E28AFD09-7057-6E29-22D2-3907DE37E634}"/>
              </a:ext>
            </a:extLst>
          </p:cNvPr>
          <p:cNvSpPr txBox="1"/>
          <p:nvPr/>
        </p:nvSpPr>
        <p:spPr>
          <a:xfrm>
            <a:off x="6634842" y="2607651"/>
            <a:ext cx="4312921" cy="284693"/>
          </a:xfrm>
          <a:prstGeom prst="rect">
            <a:avLst/>
          </a:prstGeom>
          <a:noFill/>
        </p:spPr>
        <p:txBody>
          <a:bodyPr wrap="square" rtlCol="0">
            <a:spAutoFit/>
          </a:bodyPr>
          <a:lstStyle>
            <a:defPPr>
              <a:defRPr lang="en-US"/>
            </a:defPPr>
            <a:lvl1pPr>
              <a:lnSpc>
                <a:spcPts val="1500"/>
              </a:lnSpc>
              <a:defRPr sz="1100" spc="10">
                <a:solidFill>
                  <a:srgbClr val="8891A4"/>
                </a:solidFill>
                <a:latin typeface="Archivo" pitchFamily="34" charset="0"/>
              </a:defRPr>
            </a:lvl1pPr>
          </a:lstStyle>
          <a:p>
            <a:endParaRPr lang="id-ID" sz="1333" dirty="0">
              <a:solidFill>
                <a:schemeClr val="tx1">
                  <a:lumMod val="50000"/>
                  <a:lumOff val="50000"/>
                </a:schemeClr>
              </a:solidFill>
              <a:latin typeface="Times New Roman" panose="02020603050405020304" pitchFamily="18" charset="0"/>
              <a:cs typeface="Times New Roman" panose="02020603050405020304" pitchFamily="18" charset="0"/>
              <a:sym typeface="+mn-lt"/>
            </a:endParaRPr>
          </a:p>
        </p:txBody>
      </p:sp>
      <p:sp>
        <p:nvSpPr>
          <p:cNvPr id="18" name="TextBox 59">
            <a:extLst>
              <a:ext uri="{FF2B5EF4-FFF2-40B4-BE49-F238E27FC236}">
                <a16:creationId xmlns:a16="http://schemas.microsoft.com/office/drawing/2014/main" id="{AF26F17A-004D-FE5B-5F13-4645C4148662}"/>
              </a:ext>
            </a:extLst>
          </p:cNvPr>
          <p:cNvSpPr txBox="1"/>
          <p:nvPr/>
        </p:nvSpPr>
        <p:spPr>
          <a:xfrm>
            <a:off x="6065602" y="4366280"/>
            <a:ext cx="738134" cy="584775"/>
          </a:xfrm>
          <a:prstGeom prst="rect">
            <a:avLst/>
          </a:prstGeom>
          <a:noFill/>
        </p:spPr>
        <p:txBody>
          <a:bodyPr wrap="square" rtlCol="0">
            <a:spAutoFit/>
          </a:bodyPr>
          <a:lstStyle>
            <a:defPPr>
              <a:defRPr lang="en-US"/>
            </a:defPPr>
            <a:lvl1pPr>
              <a:defRPr sz="3200" b="1">
                <a:solidFill>
                  <a:schemeClr val="accent2"/>
                </a:solidFill>
                <a:latin typeface="Archivo" panose="020B0503020202020B04" pitchFamily="34" charset="0"/>
              </a:defRPr>
            </a:lvl1pPr>
          </a:lstStyle>
          <a:p>
            <a:r>
              <a:rPr lang="en-ID" dirty="0">
                <a:latin typeface="Times New Roman" panose="02020603050405020304" pitchFamily="18" charset="0"/>
                <a:cs typeface="Times New Roman" panose="02020603050405020304" pitchFamily="18" charset="0"/>
                <a:sym typeface="+mn-lt"/>
              </a:rPr>
              <a:t>06</a:t>
            </a:r>
            <a:endParaRPr lang="id-ID" dirty="0">
              <a:latin typeface="Times New Roman" panose="02020603050405020304" pitchFamily="18" charset="0"/>
              <a:cs typeface="Times New Roman" panose="02020603050405020304" pitchFamily="18" charset="0"/>
              <a:sym typeface="+mn-lt"/>
            </a:endParaRPr>
          </a:p>
        </p:txBody>
      </p:sp>
      <p:sp>
        <p:nvSpPr>
          <p:cNvPr id="19" name="TextBox 60">
            <a:extLst>
              <a:ext uri="{FF2B5EF4-FFF2-40B4-BE49-F238E27FC236}">
                <a16:creationId xmlns:a16="http://schemas.microsoft.com/office/drawing/2014/main" id="{23314B62-0960-1951-C4A3-7763C2A1B0DC}"/>
              </a:ext>
            </a:extLst>
          </p:cNvPr>
          <p:cNvSpPr txBox="1"/>
          <p:nvPr/>
        </p:nvSpPr>
        <p:spPr>
          <a:xfrm>
            <a:off x="6622744" y="3243724"/>
            <a:ext cx="4312920" cy="451342"/>
          </a:xfrm>
          <a:prstGeom prst="rect">
            <a:avLst/>
          </a:prstGeom>
          <a:noFill/>
        </p:spPr>
        <p:txBody>
          <a:bodyPr wrap="square" rtlCol="0">
            <a:spAutoFit/>
          </a:bodyPr>
          <a:lstStyle>
            <a:defPPr>
              <a:defRPr lang="en-US"/>
            </a:defPPr>
            <a:lvl1pPr>
              <a:defRPr sz="1400">
                <a:solidFill>
                  <a:srgbClr val="2C374C"/>
                </a:solidFill>
                <a:latin typeface="Archivo" panose="020B0503020202020B04" pitchFamily="34" charset="0"/>
              </a:defRPr>
            </a:lvl1pPr>
          </a:lstStyle>
          <a:p>
            <a:r>
              <a:rPr lang="id-ID" sz="2333" dirty="0">
                <a:latin typeface="Times New Roman" panose="02020603050405020304" pitchFamily="18" charset="0"/>
                <a:cs typeface="Times New Roman" panose="02020603050405020304" pitchFamily="18" charset="0"/>
                <a:sym typeface="+mn-lt"/>
              </a:rPr>
              <a:t>TIME SCHEDULE</a:t>
            </a:r>
          </a:p>
        </p:txBody>
      </p:sp>
      <p:sp>
        <p:nvSpPr>
          <p:cNvPr id="20" name="TextBox 63">
            <a:extLst>
              <a:ext uri="{FF2B5EF4-FFF2-40B4-BE49-F238E27FC236}">
                <a16:creationId xmlns:a16="http://schemas.microsoft.com/office/drawing/2014/main" id="{95EFDB71-7EEC-877B-C15A-50678C85EFA1}"/>
              </a:ext>
            </a:extLst>
          </p:cNvPr>
          <p:cNvSpPr txBox="1"/>
          <p:nvPr/>
        </p:nvSpPr>
        <p:spPr>
          <a:xfrm>
            <a:off x="5942630" y="3696801"/>
            <a:ext cx="738134" cy="584775"/>
          </a:xfrm>
          <a:prstGeom prst="rect">
            <a:avLst/>
          </a:prstGeom>
          <a:noFill/>
        </p:spPr>
        <p:txBody>
          <a:bodyPr wrap="square" rtlCol="0">
            <a:spAutoFit/>
          </a:bodyPr>
          <a:lstStyle>
            <a:defPPr>
              <a:defRPr lang="en-US"/>
            </a:defPPr>
            <a:lvl1pPr>
              <a:defRPr sz="3200" b="1">
                <a:solidFill>
                  <a:schemeClr val="accent2"/>
                </a:solidFill>
                <a:latin typeface="Archivo" panose="020B0503020202020B04" pitchFamily="34" charset="0"/>
              </a:defRPr>
            </a:lvl1pPr>
          </a:lstStyle>
          <a:p>
            <a:endParaRPr lang="id-ID" dirty="0">
              <a:latin typeface="Times New Roman" panose="02020603050405020304" pitchFamily="18" charset="0"/>
              <a:cs typeface="Times New Roman" panose="02020603050405020304" pitchFamily="18" charset="0"/>
              <a:sym typeface="+mn-lt"/>
            </a:endParaRPr>
          </a:p>
        </p:txBody>
      </p:sp>
      <p:sp>
        <p:nvSpPr>
          <p:cNvPr id="21" name="TextBox 64">
            <a:extLst>
              <a:ext uri="{FF2B5EF4-FFF2-40B4-BE49-F238E27FC236}">
                <a16:creationId xmlns:a16="http://schemas.microsoft.com/office/drawing/2014/main" id="{D9D63E77-5EB2-595E-CB28-2F698537BBA7}"/>
              </a:ext>
            </a:extLst>
          </p:cNvPr>
          <p:cNvSpPr txBox="1"/>
          <p:nvPr/>
        </p:nvSpPr>
        <p:spPr>
          <a:xfrm>
            <a:off x="6622744" y="4442724"/>
            <a:ext cx="4169199" cy="451342"/>
          </a:xfrm>
          <a:prstGeom prst="rect">
            <a:avLst/>
          </a:prstGeom>
          <a:noFill/>
        </p:spPr>
        <p:txBody>
          <a:bodyPr wrap="square" rtlCol="0">
            <a:spAutoFit/>
          </a:bodyPr>
          <a:lstStyle>
            <a:defPPr>
              <a:defRPr lang="en-US"/>
            </a:defPPr>
            <a:lvl1pPr>
              <a:defRPr sz="1400">
                <a:solidFill>
                  <a:srgbClr val="2C374C"/>
                </a:solidFill>
                <a:latin typeface="Archivo" panose="020B0503020202020B04" pitchFamily="34" charset="0"/>
              </a:defRPr>
            </a:lvl1pPr>
          </a:lstStyle>
          <a:p>
            <a:r>
              <a:rPr lang="en-US" sz="2333" dirty="0">
                <a:latin typeface="Times New Roman" panose="02020603050405020304" pitchFamily="18" charset="0"/>
                <a:cs typeface="Times New Roman" panose="02020603050405020304" pitchFamily="18" charset="0"/>
                <a:sym typeface="+mn-lt"/>
              </a:rPr>
              <a:t>NON-COOPERATION</a:t>
            </a:r>
            <a:endParaRPr lang="id-ID" sz="2333" dirty="0">
              <a:latin typeface="Times New Roman" panose="02020603050405020304" pitchFamily="18" charset="0"/>
              <a:cs typeface="Times New Roman" panose="02020603050405020304" pitchFamily="18" charset="0"/>
              <a:sym typeface="+mn-lt"/>
            </a:endParaRPr>
          </a:p>
        </p:txBody>
      </p:sp>
      <p:sp>
        <p:nvSpPr>
          <p:cNvPr id="22" name="TextBox 65">
            <a:extLst>
              <a:ext uri="{FF2B5EF4-FFF2-40B4-BE49-F238E27FC236}">
                <a16:creationId xmlns:a16="http://schemas.microsoft.com/office/drawing/2014/main" id="{0E62E993-888E-6ED8-951F-7A236153E3A1}"/>
              </a:ext>
            </a:extLst>
          </p:cNvPr>
          <p:cNvSpPr txBox="1"/>
          <p:nvPr/>
        </p:nvSpPr>
        <p:spPr>
          <a:xfrm>
            <a:off x="6610646" y="4906968"/>
            <a:ext cx="3971400" cy="284693"/>
          </a:xfrm>
          <a:prstGeom prst="rect">
            <a:avLst/>
          </a:prstGeom>
          <a:noFill/>
        </p:spPr>
        <p:txBody>
          <a:bodyPr wrap="square" rtlCol="0">
            <a:spAutoFit/>
          </a:bodyPr>
          <a:lstStyle>
            <a:defPPr>
              <a:defRPr lang="en-US"/>
            </a:defPPr>
            <a:lvl1pPr>
              <a:lnSpc>
                <a:spcPts val="1500"/>
              </a:lnSpc>
              <a:defRPr sz="1100" spc="10">
                <a:solidFill>
                  <a:srgbClr val="8891A4"/>
                </a:solidFill>
                <a:latin typeface="Archivo" pitchFamily="34" charset="0"/>
              </a:defRPr>
            </a:lvl1pPr>
          </a:lstStyle>
          <a:p>
            <a:endParaRPr lang="id-ID" sz="1333" dirty="0">
              <a:solidFill>
                <a:schemeClr val="tx1">
                  <a:lumMod val="50000"/>
                  <a:lumOff val="50000"/>
                </a:schemeClr>
              </a:solidFill>
              <a:latin typeface="Times New Roman" panose="02020603050405020304" pitchFamily="18" charset="0"/>
              <a:cs typeface="Times New Roman" panose="02020603050405020304" pitchFamily="18" charset="0"/>
              <a:sym typeface="+mn-lt"/>
            </a:endParaRPr>
          </a:p>
        </p:txBody>
      </p:sp>
      <p:sp>
        <p:nvSpPr>
          <p:cNvPr id="23" name="Google Shape;286;p30">
            <a:extLst>
              <a:ext uri="{FF2B5EF4-FFF2-40B4-BE49-F238E27FC236}">
                <a16:creationId xmlns:a16="http://schemas.microsoft.com/office/drawing/2014/main" id="{B23B4BD7-A0CD-FCC3-D121-2DE2B88D877B}"/>
              </a:ext>
            </a:extLst>
          </p:cNvPr>
          <p:cNvSpPr/>
          <p:nvPr/>
        </p:nvSpPr>
        <p:spPr>
          <a:xfrm flipH="1">
            <a:off x="-781060" y="64994"/>
            <a:ext cx="3717765" cy="6580115"/>
          </a:xfrm>
          <a:custGeom>
            <a:avLst/>
            <a:gdLst/>
            <a:ahLst/>
            <a:cxnLst/>
            <a:rect l="l" t="t" r="r" b="b"/>
            <a:pathLst>
              <a:path w="5576648" h="9870173" extrusionOk="0">
                <a:moveTo>
                  <a:pt x="5576648" y="0"/>
                </a:moveTo>
                <a:lnTo>
                  <a:pt x="0" y="0"/>
                </a:lnTo>
                <a:lnTo>
                  <a:pt x="0" y="9870173"/>
                </a:lnTo>
                <a:lnTo>
                  <a:pt x="5576648" y="9870173"/>
                </a:lnTo>
                <a:lnTo>
                  <a:pt x="5576648" y="0"/>
                </a:lnTo>
                <a:close/>
              </a:path>
            </a:pathLst>
          </a:custGeom>
          <a:blipFill rotWithShape="1">
            <a:blip r:embed="rId2">
              <a:alphaModFix amt="30000"/>
            </a:blip>
            <a:stretch>
              <a:fillRect/>
            </a:stretch>
          </a:blipFill>
          <a:ln>
            <a:noFill/>
          </a:ln>
        </p:spPr>
      </p:sp>
      <p:sp>
        <p:nvSpPr>
          <p:cNvPr id="24" name="Google Shape;285;p30">
            <a:extLst>
              <a:ext uri="{FF2B5EF4-FFF2-40B4-BE49-F238E27FC236}">
                <a16:creationId xmlns:a16="http://schemas.microsoft.com/office/drawing/2014/main" id="{2AEAB812-F339-24F0-7599-34F2717EFB8B}"/>
              </a:ext>
            </a:extLst>
          </p:cNvPr>
          <p:cNvSpPr/>
          <p:nvPr/>
        </p:nvSpPr>
        <p:spPr>
          <a:xfrm>
            <a:off x="9263246" y="-365691"/>
            <a:ext cx="3717765" cy="6580115"/>
          </a:xfrm>
          <a:custGeom>
            <a:avLst/>
            <a:gdLst/>
            <a:ahLst/>
            <a:cxnLst/>
            <a:rect l="l" t="t" r="r" b="b"/>
            <a:pathLst>
              <a:path w="5576648" h="9870173" extrusionOk="0">
                <a:moveTo>
                  <a:pt x="0" y="0"/>
                </a:moveTo>
                <a:lnTo>
                  <a:pt x="5576648" y="0"/>
                </a:lnTo>
                <a:lnTo>
                  <a:pt x="5576648" y="9870173"/>
                </a:lnTo>
                <a:lnTo>
                  <a:pt x="0" y="9870173"/>
                </a:lnTo>
                <a:lnTo>
                  <a:pt x="0" y="0"/>
                </a:lnTo>
                <a:close/>
              </a:path>
            </a:pathLst>
          </a:custGeom>
          <a:blipFill rotWithShape="1">
            <a:blip r:embed="rId2">
              <a:alphaModFix amt="30000"/>
            </a:blip>
            <a:stretch>
              <a:fillRect/>
            </a:stretch>
          </a:blipFill>
          <a:ln>
            <a:noFill/>
          </a:ln>
        </p:spPr>
      </p:sp>
    </p:spTree>
    <p:extLst>
      <p:ext uri="{BB962C8B-B14F-4D97-AF65-F5344CB8AC3E}">
        <p14:creationId xmlns:p14="http://schemas.microsoft.com/office/powerpoint/2010/main" val="232471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14:bounceEnd="60000">
                                          <p:cBhvr additive="base">
                                            <p:cTn id="19"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1000"/>
                                      </p:stCondLst>
                                      <p:childTnLst>
                                        <p:set>
                                          <p:cBhvr>
                                            <p:cTn id="22" dur="1" fill="hold">
                                              <p:stCondLst>
                                                <p:cond delay="0"/>
                                              </p:stCondLst>
                                            </p:cTn>
                                            <p:tgtEl>
                                              <p:spTgt spid="15"/>
                                            </p:tgtEl>
                                            <p:attrNameLst>
                                              <p:attrName>style.visibility</p:attrName>
                                            </p:attrNameLst>
                                          </p:cBhvr>
                                          <p:to>
                                            <p:strVal val="visible"/>
                                          </p:to>
                                        </p:set>
                                        <p:anim calcmode="lin" valueType="num" p14:bounceEnd="60000">
                                          <p:cBhvr additive="base">
                                            <p:cTn id="23" dur="50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14:bounceEnd="60000">
                                          <p:cBhvr additive="base">
                                            <p:cTn id="27" dur="50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4" grpId="0"/>
          <p:bldP spid="15"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1+#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4" grpId="0"/>
          <p:bldP spid="15" grpId="0"/>
          <p:bldP spid="18"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8AFE30-A85C-8388-ABD1-36A2F7700523}"/>
              </a:ext>
            </a:extLst>
          </p:cNvPr>
          <p:cNvSpPr/>
          <p:nvPr/>
        </p:nvSpPr>
        <p:spPr>
          <a:xfrm>
            <a:off x="0" y="0"/>
            <a:ext cx="12347471"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流程图: 决策 33">
            <a:extLst>
              <a:ext uri="{FF2B5EF4-FFF2-40B4-BE49-F238E27FC236}">
                <a16:creationId xmlns:a16="http://schemas.microsoft.com/office/drawing/2014/main" id="{D177BD30-31C2-C53A-F08F-7034BF4DBCAD}"/>
              </a:ext>
            </a:extLst>
          </p:cNvPr>
          <p:cNvSpPr/>
          <p:nvPr/>
        </p:nvSpPr>
        <p:spPr>
          <a:xfrm>
            <a:off x="526480" y="1303793"/>
            <a:ext cx="4803220" cy="4507236"/>
          </a:xfrm>
          <a:prstGeom prst="flowChartDecision">
            <a:avLst/>
          </a:prstGeom>
          <a:solidFill>
            <a:srgbClr val="4E597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dirty="0">
              <a:cs typeface="+mn-ea"/>
              <a:sym typeface="+mn-lt"/>
            </a:endParaRPr>
          </a:p>
        </p:txBody>
      </p:sp>
      <p:sp>
        <p:nvSpPr>
          <p:cNvPr id="6" name="流程图: 决策 34">
            <a:extLst>
              <a:ext uri="{FF2B5EF4-FFF2-40B4-BE49-F238E27FC236}">
                <a16:creationId xmlns:a16="http://schemas.microsoft.com/office/drawing/2014/main" id="{AC1D2937-F58A-40A9-FED5-079DB799D765}"/>
              </a:ext>
            </a:extLst>
          </p:cNvPr>
          <p:cNvSpPr/>
          <p:nvPr/>
        </p:nvSpPr>
        <p:spPr>
          <a:xfrm>
            <a:off x="351882" y="1139952"/>
            <a:ext cx="5152419" cy="4834917"/>
          </a:xfrm>
          <a:prstGeom prst="flowChartDecision">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cs typeface="+mn-ea"/>
              <a:sym typeface="+mn-lt"/>
            </a:endParaRPr>
          </a:p>
        </p:txBody>
      </p:sp>
      <p:cxnSp>
        <p:nvCxnSpPr>
          <p:cNvPr id="7" name="直接箭头连接符 37">
            <a:extLst>
              <a:ext uri="{FF2B5EF4-FFF2-40B4-BE49-F238E27FC236}">
                <a16:creationId xmlns:a16="http://schemas.microsoft.com/office/drawing/2014/main" id="{219F444A-2CF0-35D5-D2EE-E08DFD58BD60}"/>
              </a:ext>
            </a:extLst>
          </p:cNvPr>
          <p:cNvCxnSpPr>
            <a:cxnSpLocks/>
            <a:stCxn id="6" idx="3"/>
          </p:cNvCxnSpPr>
          <p:nvPr/>
        </p:nvCxnSpPr>
        <p:spPr>
          <a:xfrm>
            <a:off x="5504301" y="3557411"/>
            <a:ext cx="5720571" cy="1144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 name="组合 47">
            <a:extLst>
              <a:ext uri="{FF2B5EF4-FFF2-40B4-BE49-F238E27FC236}">
                <a16:creationId xmlns:a16="http://schemas.microsoft.com/office/drawing/2014/main" id="{9C78B52A-6004-F6C0-8D46-77861142D5E7}"/>
              </a:ext>
            </a:extLst>
          </p:cNvPr>
          <p:cNvGrpSpPr/>
          <p:nvPr/>
        </p:nvGrpSpPr>
        <p:grpSpPr>
          <a:xfrm>
            <a:off x="10167180" y="3195178"/>
            <a:ext cx="772040" cy="724465"/>
            <a:chOff x="6179707" y="3055326"/>
            <a:chExt cx="772040" cy="724465"/>
          </a:xfrm>
        </p:grpSpPr>
        <p:sp>
          <p:nvSpPr>
            <p:cNvPr id="9" name="流程图: 决策 43">
              <a:extLst>
                <a:ext uri="{FF2B5EF4-FFF2-40B4-BE49-F238E27FC236}">
                  <a16:creationId xmlns:a16="http://schemas.microsoft.com/office/drawing/2014/main" id="{0D2DA2DB-57AD-B7DE-45D5-56E5D9B1A18C}"/>
                </a:ext>
              </a:extLst>
            </p:cNvPr>
            <p:cNvSpPr/>
            <p:nvPr/>
          </p:nvSpPr>
          <p:spPr>
            <a:xfrm>
              <a:off x="6179707" y="3055326"/>
              <a:ext cx="772040" cy="724465"/>
            </a:xfrm>
            <a:prstGeom prst="flowChartDecision">
              <a:avLst/>
            </a:prstGeom>
            <a:solidFill>
              <a:srgbClr val="6B799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cs typeface="+mn-ea"/>
                <a:sym typeface="+mn-lt"/>
              </a:endParaRPr>
            </a:p>
          </p:txBody>
        </p:sp>
        <p:pic>
          <p:nvPicPr>
            <p:cNvPr id="10" name="图片 46">
              <a:extLst>
                <a:ext uri="{FF2B5EF4-FFF2-40B4-BE49-F238E27FC236}">
                  <a16:creationId xmlns:a16="http://schemas.microsoft.com/office/drawing/2014/main" id="{B8B3DCD6-0FA0-0860-8FE3-CF69AE84E2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0445" y="3232276"/>
              <a:ext cx="370565" cy="370565"/>
            </a:xfrm>
            <a:prstGeom prst="rect">
              <a:avLst/>
            </a:prstGeom>
            <a:solidFill>
              <a:schemeClr val="accent2">
                <a:lumMod val="50000"/>
              </a:schemeClr>
            </a:solidFill>
          </p:spPr>
        </p:pic>
      </p:grpSp>
      <p:sp>
        <p:nvSpPr>
          <p:cNvPr id="11" name="文本框 48">
            <a:extLst>
              <a:ext uri="{FF2B5EF4-FFF2-40B4-BE49-F238E27FC236}">
                <a16:creationId xmlns:a16="http://schemas.microsoft.com/office/drawing/2014/main" id="{A862F6C6-5055-7F0D-ACD0-F8031B388811}"/>
              </a:ext>
            </a:extLst>
          </p:cNvPr>
          <p:cNvSpPr txBox="1"/>
          <p:nvPr/>
        </p:nvSpPr>
        <p:spPr>
          <a:xfrm>
            <a:off x="4783036" y="4207271"/>
            <a:ext cx="3167972" cy="1200329"/>
          </a:xfrm>
          <a:prstGeom prst="rect">
            <a:avLst/>
          </a:prstGeom>
          <a:noFill/>
        </p:spPr>
        <p:txBody>
          <a:bodyPr wrap="square" rtlCol="0">
            <a:spAutoFit/>
          </a:bodyPr>
          <a:lstStyle/>
          <a:p>
            <a:pPr algn="ctr"/>
            <a:r>
              <a:rPr lang="en-US" altLang="zh-CN" sz="2400" b="1" dirty="0">
                <a:solidFill>
                  <a:srgbClr val="4E5976"/>
                </a:solidFill>
                <a:cs typeface="+mn-ea"/>
                <a:sym typeface="+mn-lt"/>
              </a:rPr>
              <a:t>To ensure department based special consideration</a:t>
            </a:r>
            <a:endParaRPr lang="zh-CN" altLang="en-US" sz="2400" b="1" dirty="0">
              <a:solidFill>
                <a:srgbClr val="4E5976"/>
              </a:solidFill>
              <a:cs typeface="+mn-ea"/>
              <a:sym typeface="+mn-lt"/>
            </a:endParaRPr>
          </a:p>
        </p:txBody>
      </p:sp>
      <p:sp>
        <p:nvSpPr>
          <p:cNvPr id="12" name="文本框 49">
            <a:extLst>
              <a:ext uri="{FF2B5EF4-FFF2-40B4-BE49-F238E27FC236}">
                <a16:creationId xmlns:a16="http://schemas.microsoft.com/office/drawing/2014/main" id="{C8929A8F-9A24-465E-36AF-8ACC86D5C9B6}"/>
              </a:ext>
            </a:extLst>
          </p:cNvPr>
          <p:cNvSpPr txBox="1"/>
          <p:nvPr/>
        </p:nvSpPr>
        <p:spPr>
          <a:xfrm>
            <a:off x="4435475" y="4602691"/>
            <a:ext cx="3492531" cy="340671"/>
          </a:xfrm>
          <a:prstGeom prst="rect">
            <a:avLst/>
          </a:prstGeom>
          <a:noFill/>
        </p:spPr>
        <p:txBody>
          <a:bodyPr wrap="square" rtlCol="0">
            <a:spAutoFit/>
          </a:bodyPr>
          <a:lstStyle/>
          <a:p>
            <a:pPr marL="238115" indent="-238115" algn="ctr">
              <a:lnSpc>
                <a:spcPct val="150000"/>
              </a:lnSpc>
              <a:buFont typeface="Arial" panose="020B0604020202020204" pitchFamily="34" charset="0"/>
              <a:buChar char="•"/>
            </a:pPr>
            <a:endParaRPr lang="zh-CN" altLang="en-US" sz="1200" dirty="0">
              <a:solidFill>
                <a:schemeClr val="tx2">
                  <a:lumMod val="75000"/>
                </a:schemeClr>
              </a:solidFill>
              <a:cs typeface="+mn-ea"/>
              <a:sym typeface="+mn-lt"/>
            </a:endParaRPr>
          </a:p>
        </p:txBody>
      </p:sp>
      <p:grpSp>
        <p:nvGrpSpPr>
          <p:cNvPr id="13" name="组合 50">
            <a:extLst>
              <a:ext uri="{FF2B5EF4-FFF2-40B4-BE49-F238E27FC236}">
                <a16:creationId xmlns:a16="http://schemas.microsoft.com/office/drawing/2014/main" id="{5A53AFF7-D20A-B54B-3E3F-E113DAD0C250}"/>
              </a:ext>
            </a:extLst>
          </p:cNvPr>
          <p:cNvGrpSpPr/>
          <p:nvPr/>
        </p:nvGrpSpPr>
        <p:grpSpPr>
          <a:xfrm>
            <a:off x="5981002" y="3189627"/>
            <a:ext cx="772040" cy="724465"/>
            <a:chOff x="6179707" y="3055326"/>
            <a:chExt cx="772040" cy="724465"/>
          </a:xfrm>
        </p:grpSpPr>
        <p:sp>
          <p:nvSpPr>
            <p:cNvPr id="14" name="流程图: 决策 51">
              <a:extLst>
                <a:ext uri="{FF2B5EF4-FFF2-40B4-BE49-F238E27FC236}">
                  <a16:creationId xmlns:a16="http://schemas.microsoft.com/office/drawing/2014/main" id="{086590A3-0306-69D9-3AEB-317E0F3CD299}"/>
                </a:ext>
              </a:extLst>
            </p:cNvPr>
            <p:cNvSpPr/>
            <p:nvPr/>
          </p:nvSpPr>
          <p:spPr>
            <a:xfrm>
              <a:off x="6179707" y="3055326"/>
              <a:ext cx="772040" cy="724465"/>
            </a:xfrm>
            <a:prstGeom prst="flowChartDecision">
              <a:avLst/>
            </a:prstGeom>
            <a:solidFill>
              <a:srgbClr val="6B799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cs typeface="+mn-ea"/>
                <a:sym typeface="+mn-lt"/>
              </a:endParaRPr>
            </a:p>
          </p:txBody>
        </p:sp>
        <p:pic>
          <p:nvPicPr>
            <p:cNvPr id="15" name="图片 52">
              <a:extLst>
                <a:ext uri="{FF2B5EF4-FFF2-40B4-BE49-F238E27FC236}">
                  <a16:creationId xmlns:a16="http://schemas.microsoft.com/office/drawing/2014/main" id="{33C816F6-1C8F-E118-0B3C-91D1D0C987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380445" y="3232276"/>
              <a:ext cx="370565" cy="370565"/>
            </a:xfrm>
            <a:prstGeom prst="rect">
              <a:avLst/>
            </a:prstGeom>
            <a:solidFill>
              <a:schemeClr val="accent2">
                <a:lumMod val="50000"/>
              </a:schemeClr>
            </a:solidFill>
            <a:ln>
              <a:solidFill>
                <a:schemeClr val="accent2">
                  <a:lumMod val="50000"/>
                </a:schemeClr>
              </a:solidFill>
            </a:ln>
          </p:spPr>
        </p:pic>
      </p:grpSp>
      <p:sp>
        <p:nvSpPr>
          <p:cNvPr id="16" name="文本框 53">
            <a:extLst>
              <a:ext uri="{FF2B5EF4-FFF2-40B4-BE49-F238E27FC236}">
                <a16:creationId xmlns:a16="http://schemas.microsoft.com/office/drawing/2014/main" id="{E5BA9A80-09F5-7218-CE00-4EE9FC095B68}"/>
              </a:ext>
            </a:extLst>
          </p:cNvPr>
          <p:cNvSpPr txBox="1"/>
          <p:nvPr/>
        </p:nvSpPr>
        <p:spPr>
          <a:xfrm>
            <a:off x="9016590" y="4227787"/>
            <a:ext cx="3167972" cy="1200329"/>
          </a:xfrm>
          <a:prstGeom prst="rect">
            <a:avLst/>
          </a:prstGeom>
          <a:noFill/>
        </p:spPr>
        <p:txBody>
          <a:bodyPr wrap="square" rtlCol="0">
            <a:spAutoFit/>
          </a:bodyPr>
          <a:lstStyle/>
          <a:p>
            <a:pPr algn="ctr"/>
            <a:r>
              <a:rPr lang="en-US" altLang="zh-CN" sz="2400" b="1" dirty="0">
                <a:solidFill>
                  <a:srgbClr val="4E5976"/>
                </a:solidFill>
                <a:cs typeface="+mn-ea"/>
                <a:sym typeface="+mn-lt"/>
              </a:rPr>
              <a:t>A sustained accessible infrastructural development</a:t>
            </a:r>
            <a:endParaRPr lang="zh-CN" altLang="en-US" sz="2400" b="1" dirty="0">
              <a:solidFill>
                <a:srgbClr val="4E5976"/>
              </a:solidFill>
              <a:cs typeface="+mn-ea"/>
              <a:sym typeface="+mn-lt"/>
            </a:endParaRPr>
          </a:p>
        </p:txBody>
      </p:sp>
      <p:grpSp>
        <p:nvGrpSpPr>
          <p:cNvPr id="17" name="组合 55">
            <a:extLst>
              <a:ext uri="{FF2B5EF4-FFF2-40B4-BE49-F238E27FC236}">
                <a16:creationId xmlns:a16="http://schemas.microsoft.com/office/drawing/2014/main" id="{4EC75735-3591-D51E-82D0-33D0DDA97B59}"/>
              </a:ext>
            </a:extLst>
          </p:cNvPr>
          <p:cNvGrpSpPr/>
          <p:nvPr/>
        </p:nvGrpSpPr>
        <p:grpSpPr>
          <a:xfrm>
            <a:off x="8020654" y="3206618"/>
            <a:ext cx="772040" cy="724465"/>
            <a:chOff x="6179707" y="3055326"/>
            <a:chExt cx="772040" cy="724465"/>
          </a:xfrm>
        </p:grpSpPr>
        <p:sp>
          <p:nvSpPr>
            <p:cNvPr id="18" name="流程图: 决策 56">
              <a:extLst>
                <a:ext uri="{FF2B5EF4-FFF2-40B4-BE49-F238E27FC236}">
                  <a16:creationId xmlns:a16="http://schemas.microsoft.com/office/drawing/2014/main" id="{C20E0E8F-366A-2799-B455-30CCF67FA6BE}"/>
                </a:ext>
              </a:extLst>
            </p:cNvPr>
            <p:cNvSpPr/>
            <p:nvPr/>
          </p:nvSpPr>
          <p:spPr>
            <a:xfrm>
              <a:off x="6179707" y="3055326"/>
              <a:ext cx="772040" cy="724465"/>
            </a:xfrm>
            <a:prstGeom prst="flowChartDecision">
              <a:avLst/>
            </a:prstGeom>
            <a:solidFill>
              <a:srgbClr val="6B799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dirty="0">
                <a:cs typeface="+mn-ea"/>
                <a:sym typeface="+mn-lt"/>
              </a:endParaRPr>
            </a:p>
          </p:txBody>
        </p:sp>
        <p:pic>
          <p:nvPicPr>
            <p:cNvPr id="19" name="图片 57">
              <a:extLst>
                <a:ext uri="{FF2B5EF4-FFF2-40B4-BE49-F238E27FC236}">
                  <a16:creationId xmlns:a16="http://schemas.microsoft.com/office/drawing/2014/main" id="{5613AAC7-ECD6-0779-0ED2-2BA3B8E870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380445" y="3232276"/>
              <a:ext cx="370565" cy="370565"/>
            </a:xfrm>
            <a:prstGeom prst="rect">
              <a:avLst/>
            </a:prstGeom>
            <a:solidFill>
              <a:schemeClr val="accent2">
                <a:lumMod val="50000"/>
              </a:schemeClr>
            </a:solidFill>
          </p:spPr>
        </p:pic>
      </p:grpSp>
      <p:sp>
        <p:nvSpPr>
          <p:cNvPr id="20" name="文本框 58">
            <a:extLst>
              <a:ext uri="{FF2B5EF4-FFF2-40B4-BE49-F238E27FC236}">
                <a16:creationId xmlns:a16="http://schemas.microsoft.com/office/drawing/2014/main" id="{DA24819E-6534-F592-1493-D9A77F86278D}"/>
              </a:ext>
            </a:extLst>
          </p:cNvPr>
          <p:cNvSpPr txBox="1"/>
          <p:nvPr/>
        </p:nvSpPr>
        <p:spPr>
          <a:xfrm>
            <a:off x="6552305" y="2290885"/>
            <a:ext cx="3908775" cy="830997"/>
          </a:xfrm>
          <a:prstGeom prst="rect">
            <a:avLst/>
          </a:prstGeom>
          <a:noFill/>
        </p:spPr>
        <p:txBody>
          <a:bodyPr wrap="square" rtlCol="0">
            <a:spAutoFit/>
          </a:bodyPr>
          <a:lstStyle/>
          <a:p>
            <a:pPr algn="ctr"/>
            <a:r>
              <a:rPr lang="en-US" altLang="zh-CN" sz="2400" b="1" dirty="0">
                <a:solidFill>
                  <a:srgbClr val="4E5976"/>
                </a:solidFill>
                <a:cs typeface="+mn-ea"/>
                <a:sym typeface="+mn-lt"/>
              </a:rPr>
              <a:t>Bringing them under a community</a:t>
            </a:r>
            <a:endParaRPr lang="zh-CN" altLang="en-US" sz="2400" b="1" dirty="0">
              <a:solidFill>
                <a:srgbClr val="4E5976"/>
              </a:solidFill>
              <a:cs typeface="+mn-ea"/>
              <a:sym typeface="+mn-lt"/>
            </a:endParaRPr>
          </a:p>
        </p:txBody>
      </p:sp>
      <p:sp>
        <p:nvSpPr>
          <p:cNvPr id="21" name="Text 2">
            <a:extLst>
              <a:ext uri="{FF2B5EF4-FFF2-40B4-BE49-F238E27FC236}">
                <a16:creationId xmlns:a16="http://schemas.microsoft.com/office/drawing/2014/main" id="{76CED5C2-29A1-6BA6-44CA-83E6C3092308}"/>
              </a:ext>
            </a:extLst>
          </p:cNvPr>
          <p:cNvSpPr/>
          <p:nvPr/>
        </p:nvSpPr>
        <p:spPr>
          <a:xfrm>
            <a:off x="4322326" y="862852"/>
            <a:ext cx="4730750" cy="578644"/>
          </a:xfrm>
          <a:prstGeom prst="rect">
            <a:avLst/>
          </a:prstGeom>
          <a:noFill/>
          <a:ln/>
        </p:spPr>
        <p:txBody>
          <a:bodyPr wrap="none" rtlCol="0" anchor="t"/>
          <a:lstStyle/>
          <a:p>
            <a:pPr>
              <a:lnSpc>
                <a:spcPct val="150000"/>
              </a:lnSpc>
            </a:pPr>
            <a:endParaRPr lang="en-US" sz="36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F8B92DB2-2670-356B-6AAA-2AED5AB7F94E}"/>
              </a:ext>
            </a:extLst>
          </p:cNvPr>
          <p:cNvSpPr txBox="1"/>
          <p:nvPr/>
        </p:nvSpPr>
        <p:spPr>
          <a:xfrm>
            <a:off x="1050877" y="2984246"/>
            <a:ext cx="3832082" cy="1297728"/>
          </a:xfrm>
          <a:prstGeom prst="rect">
            <a:avLst/>
          </a:prstGeom>
          <a:noFill/>
        </p:spPr>
        <p:txBody>
          <a:bodyPr wrap="square" rtlCol="0">
            <a:spAutoFit/>
          </a:bodyPr>
          <a:lstStyle/>
          <a:p>
            <a:pPr algn="ctr"/>
            <a:r>
              <a:rPr lang="en-US" sz="4400" b="1" dirty="0">
                <a:solidFill>
                  <a:schemeClr val="bg1"/>
                </a:solidFill>
                <a:latin typeface="Times New Roman" panose="02020603050405020304" pitchFamily="18" charset="0"/>
                <a:ea typeface="Crimson Pro" pitchFamily="34" charset="-122"/>
                <a:cs typeface="Times New Roman" panose="02020603050405020304" pitchFamily="18" charset="0"/>
              </a:rPr>
              <a:t>Future Plan</a:t>
            </a:r>
            <a:endParaRPr lang="en-US" sz="3200" dirty="0">
              <a:solidFill>
                <a:schemeClr val="bg1"/>
              </a:solidFill>
              <a:latin typeface="Times New Roman" panose="02020603050405020304" pitchFamily="18" charset="0"/>
              <a:cs typeface="Times New Roman" panose="02020603050405020304" pitchFamily="18" charset="0"/>
            </a:endParaRPr>
          </a:p>
          <a:p>
            <a:pPr algn="ctr"/>
            <a:endParaRPr lang="en-BD" sz="3200" dirty="0">
              <a:solidFill>
                <a:schemeClr val="bg1"/>
              </a:solidFill>
            </a:endParaRPr>
          </a:p>
        </p:txBody>
      </p:sp>
      <p:cxnSp>
        <p:nvCxnSpPr>
          <p:cNvPr id="23" name="Straight Connector 22">
            <a:extLst>
              <a:ext uri="{FF2B5EF4-FFF2-40B4-BE49-F238E27FC236}">
                <a16:creationId xmlns:a16="http://schemas.microsoft.com/office/drawing/2014/main" id="{FD7EEB64-92CE-E580-8148-6988E355B743}"/>
              </a:ext>
            </a:extLst>
          </p:cNvPr>
          <p:cNvCxnSpPr>
            <a:cxnSpLocks/>
          </p:cNvCxnSpPr>
          <p:nvPr/>
        </p:nvCxnSpPr>
        <p:spPr>
          <a:xfrm flipH="1">
            <a:off x="-118002" y="-114433"/>
            <a:ext cx="1200728" cy="862852"/>
          </a:xfrm>
          <a:prstGeom prst="line">
            <a:avLst/>
          </a:prstGeom>
          <a:ln>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8281EC21-0941-98E0-9A98-3FBD39E5E11B}"/>
              </a:ext>
            </a:extLst>
          </p:cNvPr>
          <p:cNvCxnSpPr>
            <a:cxnSpLocks/>
          </p:cNvCxnSpPr>
          <p:nvPr/>
        </p:nvCxnSpPr>
        <p:spPr>
          <a:xfrm flipH="1">
            <a:off x="11236417" y="6199909"/>
            <a:ext cx="1200728" cy="862852"/>
          </a:xfrm>
          <a:prstGeom prst="line">
            <a:avLst/>
          </a:prstGeom>
          <a:ln>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E6ED851A-0F0D-7D0A-8F72-CC1576A631CE}"/>
              </a:ext>
            </a:extLst>
          </p:cNvPr>
          <p:cNvCxnSpPr>
            <a:cxnSpLocks/>
          </p:cNvCxnSpPr>
          <p:nvPr/>
        </p:nvCxnSpPr>
        <p:spPr>
          <a:xfrm flipH="1">
            <a:off x="-186001" y="-160534"/>
            <a:ext cx="1200728" cy="862852"/>
          </a:xfrm>
          <a:prstGeom prst="line">
            <a:avLst/>
          </a:prstGeom>
          <a:ln>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5A245A77-2B2F-9A11-9A95-3CA8784DED13}"/>
              </a:ext>
            </a:extLst>
          </p:cNvPr>
          <p:cNvCxnSpPr>
            <a:cxnSpLocks/>
          </p:cNvCxnSpPr>
          <p:nvPr/>
        </p:nvCxnSpPr>
        <p:spPr>
          <a:xfrm flipH="1">
            <a:off x="11146743" y="6199909"/>
            <a:ext cx="1200728" cy="862852"/>
          </a:xfrm>
          <a:prstGeom prst="line">
            <a:avLst/>
          </a:prstGeom>
          <a:ln>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772665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400" fill="hold"/>
                                        <p:tgtEl>
                                          <p:spTgt spid="8"/>
                                        </p:tgtEl>
                                        <p:attrNameLst>
                                          <p:attrName>ppt_w</p:attrName>
                                        </p:attrNameLst>
                                      </p:cBhvr>
                                      <p:tavLst>
                                        <p:tav tm="0">
                                          <p:val>
                                            <p:fltVal val="0"/>
                                          </p:val>
                                        </p:tav>
                                        <p:tav tm="100000">
                                          <p:val>
                                            <p:strVal val="#ppt_w"/>
                                          </p:val>
                                        </p:tav>
                                      </p:tavLst>
                                    </p:anim>
                                    <p:anim calcmode="lin" valueType="num">
                                      <p:cBhvr>
                                        <p:cTn id="8" dur="1400" fill="hold"/>
                                        <p:tgtEl>
                                          <p:spTgt spid="8"/>
                                        </p:tgtEl>
                                        <p:attrNameLst>
                                          <p:attrName>ppt_h</p:attrName>
                                        </p:attrNameLst>
                                      </p:cBhvr>
                                      <p:tavLst>
                                        <p:tav tm="0">
                                          <p:val>
                                            <p:fltVal val="0"/>
                                          </p:val>
                                        </p:tav>
                                        <p:tav tm="100000">
                                          <p:val>
                                            <p:strVal val="#ppt_h"/>
                                          </p:val>
                                        </p:tav>
                                      </p:tavLst>
                                    </p:anim>
                                    <p:anim calcmode="lin" valueType="num">
                                      <p:cBhvr>
                                        <p:cTn id="9" dur="1400" fill="hold"/>
                                        <p:tgtEl>
                                          <p:spTgt spid="8"/>
                                        </p:tgtEl>
                                        <p:attrNameLst>
                                          <p:attrName>style.rotation</p:attrName>
                                        </p:attrNameLst>
                                      </p:cBhvr>
                                      <p:tavLst>
                                        <p:tav tm="0">
                                          <p:val>
                                            <p:fltVal val="90"/>
                                          </p:val>
                                        </p:tav>
                                        <p:tav tm="100000">
                                          <p:val>
                                            <p:fltVal val="0"/>
                                          </p:val>
                                        </p:tav>
                                      </p:tavLst>
                                    </p:anim>
                                    <p:animEffect transition="in" filter="fade">
                                      <p:cBhvr>
                                        <p:cTn id="10" dur="1400"/>
                                        <p:tgtEl>
                                          <p:spTgt spid="8"/>
                                        </p:tgtEl>
                                      </p:cBhvr>
                                    </p:animEffect>
                                  </p:childTnLst>
                                </p:cTn>
                              </p:par>
                              <p:par>
                                <p:cTn id="11" presetID="53" presetClass="entr" presetSubtype="16"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250" fill="hold"/>
                                        <p:tgtEl>
                                          <p:spTgt spid="17"/>
                                        </p:tgtEl>
                                        <p:attrNameLst>
                                          <p:attrName>ppt_w</p:attrName>
                                        </p:attrNameLst>
                                      </p:cBhvr>
                                      <p:tavLst>
                                        <p:tav tm="0">
                                          <p:val>
                                            <p:fltVal val="0"/>
                                          </p:val>
                                        </p:tav>
                                        <p:tav tm="100000">
                                          <p:val>
                                            <p:strVal val="#ppt_w"/>
                                          </p:val>
                                        </p:tav>
                                      </p:tavLst>
                                    </p:anim>
                                    <p:anim calcmode="lin" valueType="num">
                                      <p:cBhvr>
                                        <p:cTn id="14" dur="1250" fill="hold"/>
                                        <p:tgtEl>
                                          <p:spTgt spid="17"/>
                                        </p:tgtEl>
                                        <p:attrNameLst>
                                          <p:attrName>ppt_h</p:attrName>
                                        </p:attrNameLst>
                                      </p:cBhvr>
                                      <p:tavLst>
                                        <p:tav tm="0">
                                          <p:val>
                                            <p:fltVal val="0"/>
                                          </p:val>
                                        </p:tav>
                                        <p:tav tm="100000">
                                          <p:val>
                                            <p:strVal val="#ppt_h"/>
                                          </p:val>
                                        </p:tav>
                                      </p:tavLst>
                                    </p:anim>
                                    <p:animEffect transition="in" filter="fade">
                                      <p:cBhvr>
                                        <p:cTn id="15" dur="1250"/>
                                        <p:tgtEl>
                                          <p:spTgt spid="17"/>
                                        </p:tgtEl>
                                      </p:cBhvr>
                                    </p:animEffect>
                                  </p:childTnLst>
                                </p:cTn>
                              </p:par>
                              <p:par>
                                <p:cTn id="16" presetID="31"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1150" fill="hold"/>
                                        <p:tgtEl>
                                          <p:spTgt spid="13"/>
                                        </p:tgtEl>
                                        <p:attrNameLst>
                                          <p:attrName>ppt_w</p:attrName>
                                        </p:attrNameLst>
                                      </p:cBhvr>
                                      <p:tavLst>
                                        <p:tav tm="0">
                                          <p:val>
                                            <p:fltVal val="0"/>
                                          </p:val>
                                        </p:tav>
                                        <p:tav tm="100000">
                                          <p:val>
                                            <p:strVal val="#ppt_w"/>
                                          </p:val>
                                        </p:tav>
                                      </p:tavLst>
                                    </p:anim>
                                    <p:anim calcmode="lin" valueType="num">
                                      <p:cBhvr>
                                        <p:cTn id="19" dur="1150" fill="hold"/>
                                        <p:tgtEl>
                                          <p:spTgt spid="13"/>
                                        </p:tgtEl>
                                        <p:attrNameLst>
                                          <p:attrName>ppt_h</p:attrName>
                                        </p:attrNameLst>
                                      </p:cBhvr>
                                      <p:tavLst>
                                        <p:tav tm="0">
                                          <p:val>
                                            <p:fltVal val="0"/>
                                          </p:val>
                                        </p:tav>
                                        <p:tav tm="100000">
                                          <p:val>
                                            <p:strVal val="#ppt_h"/>
                                          </p:val>
                                        </p:tav>
                                      </p:tavLst>
                                    </p:anim>
                                    <p:anim calcmode="lin" valueType="num">
                                      <p:cBhvr>
                                        <p:cTn id="20" dur="1150" fill="hold"/>
                                        <p:tgtEl>
                                          <p:spTgt spid="13"/>
                                        </p:tgtEl>
                                        <p:attrNameLst>
                                          <p:attrName>style.rotation</p:attrName>
                                        </p:attrNameLst>
                                      </p:cBhvr>
                                      <p:tavLst>
                                        <p:tav tm="0">
                                          <p:val>
                                            <p:fltVal val="90"/>
                                          </p:val>
                                        </p:tav>
                                        <p:tav tm="100000">
                                          <p:val>
                                            <p:fltVal val="0"/>
                                          </p:val>
                                        </p:tav>
                                      </p:tavLst>
                                    </p:anim>
                                    <p:animEffect transition="in" filter="fade">
                                      <p:cBhvr>
                                        <p:cTn id="21" dur="11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268</Words>
  <Application>Microsoft Office PowerPoint</Application>
  <PresentationFormat>Widescreen</PresentationFormat>
  <Paragraphs>62</Paragraphs>
  <Slides>11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HP Simplified Hans</vt:lpstr>
      <vt:lpstr>ADLaM Display</vt:lpstr>
      <vt:lpstr>Aharoni</vt:lpstr>
      <vt:lpstr>Arial</vt:lpstr>
      <vt:lpstr>Calibri</vt:lpstr>
      <vt:lpstr>Calibri Light</vt:lpstr>
      <vt:lpstr>Impact</vt:lpstr>
      <vt:lpstr>Livvic</vt:lpstr>
      <vt:lpstr>Montserrat Alternates Medium</vt:lpstr>
      <vt:lpstr>Söhne</vt:lpstr>
      <vt:lpstr>Times New Roman</vt:lpstr>
      <vt:lpstr>Office Theme</vt:lpstr>
      <vt:lpstr>“Disability is not inability”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Tashin Hassan</dc:creator>
  <cp:lastModifiedBy>Tashin Hassan</cp:lastModifiedBy>
  <cp:revision>18</cp:revision>
  <dcterms:created xsi:type="dcterms:W3CDTF">2024-05-31T14:41:23Z</dcterms:created>
  <dcterms:modified xsi:type="dcterms:W3CDTF">2024-10-23T19:13:10Z</dcterms:modified>
</cp:coreProperties>
</file>